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45" autoAdjust="0"/>
    <p:restoredTop sz="94660"/>
  </p:normalViewPr>
  <p:slideViewPr>
    <p:cSldViewPr>
      <p:cViewPr varScale="1">
        <p:scale>
          <a:sx n="146" d="100"/>
          <a:sy n="146" d="100"/>
        </p:scale>
        <p:origin x="200" y="9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of Digital Signature with TESLA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performance comparison of Digital Signature with TESLA related to a proposal for </a:t>
            </a:r>
            <a:r>
              <a:rPr lang="en-GB" dirty="0" err="1"/>
              <a:t>eBCS</a:t>
            </a:r>
            <a:r>
              <a:rPr lang="en-GB" dirty="0"/>
              <a:t> frame authentication (11-19/451).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D88226-70C4-9146-B1D1-BB9560A2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A52350-1521-1C4D-AB14-4AC8A567C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May meeting, there was a question why TESLA </a:t>
            </a:r>
            <a:r>
              <a:rPr lang="en-US" altLang="ja-JP" dirty="0"/>
              <a:t>was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Although I have explained that the processing time of Digital Signature is too long for low end (low computational power) devices, </a:t>
            </a:r>
            <a:r>
              <a:rPr kumimoji="1" lang="en-US" altLang="ja-JP" dirty="0"/>
              <a:t>quantitative evaluation was lacked.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So this presentation shows a quantitative evaluation of Digital Signature and TESLA.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A80641-14AC-C84D-A116-4818348E4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AE8D31-10E8-2744-9CAB-D5903AA5FA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C207CB6-DA21-9540-B729-62B422F4D7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51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EA593-A81D-5A46-9BC1-639292F9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Assumed Algorithm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D3B535-C926-2C42-BA72-DB2CE3785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Digital Signature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RSA 2048 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Fastest verification algorithm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HMAC-SHA256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HMAC-SHA3-256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9043A7-1B2E-374E-BEDF-988C9EAB0C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63BC82-381D-5544-BCB9-FC6DA7020F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436923E-5119-6E42-BA4C-3403177056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77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ECD43-EED2-2F49-B3EA-9DD062BA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Authenticator Size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5AA53B-DF64-4442-BF9A-28C3226C0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Digital Signature requires 256 octets to authenticate.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 requires 32 octets to authenticate in both HMAC-SHA256 and HMAC-SHA3-256.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If the size of each payload is 1,500 bytes, the ratio of the authenticator to the payload is following.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Digital Signature:	17%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TESLA:			  2%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size of the authenticator affects frame size and airtime occupation.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76C5AE-D13A-F34C-BBB4-0C6BFFDBA4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71D6A-5F9B-9744-88F9-E0D8332F7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BBF4BD8-3109-1141-96EE-D20599C8C9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6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53130-998B-C547-A8BE-D73D9D2A1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Processing Time</a:t>
            </a:r>
            <a:endParaRPr kumimoji="1" lang="ja-JP" altLang="en-US"/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79425A3F-5FD8-D247-90A3-D91194E91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800460"/>
              </p:ext>
            </p:extLst>
          </p:nvPr>
        </p:nvGraphicFramePr>
        <p:xfrm>
          <a:off x="914400" y="1981200"/>
          <a:ext cx="10361083" cy="338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068">
                  <a:extLst>
                    <a:ext uri="{9D8B030D-6E8A-4147-A177-3AD203B41FA5}">
                      <a16:colId xmlns:a16="http://schemas.microsoft.com/office/drawing/2014/main" val="2645311465"/>
                    </a:ext>
                  </a:extLst>
                </a:gridCol>
                <a:gridCol w="1676388">
                  <a:extLst>
                    <a:ext uri="{9D8B030D-6E8A-4147-A177-3AD203B41FA5}">
                      <a16:colId xmlns:a16="http://schemas.microsoft.com/office/drawing/2014/main" val="498252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34518636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921479507"/>
                    </a:ext>
                  </a:extLst>
                </a:gridCol>
                <a:gridCol w="2443179">
                  <a:extLst>
                    <a:ext uri="{9D8B030D-6E8A-4147-A177-3AD203B41FA5}">
                      <a16:colId xmlns:a16="http://schemas.microsoft.com/office/drawing/2014/main" val="1325843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RSA 2048 Sign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RSA 2048 Verify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HMAC-SHA256</a:t>
                      </a:r>
                    </a:p>
                    <a:p>
                      <a:r>
                        <a:rPr kumimoji="1" lang="en-US" altLang="ja-JP" dirty="0"/>
                        <a:t>(ratio to RSA 2408 Verify)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HMAC-SHA3-256 (ratio to RSA 2408 Verify)</a:t>
                      </a:r>
                      <a:endParaRPr kumimoji="1" lang="ja-JP" altLang="en-US"/>
                    </a:p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82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Intel Core i7-5557U 3.1GHz (Ubuntu)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1,680 us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70 us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 us (7.1%)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 us (11%)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61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ARM1176JZF-S 1GHz (Raspbian, </a:t>
                      </a:r>
                      <a:r>
                        <a:rPr kumimoji="1" lang="en-US" altLang="ja-JP" dirty="0" err="1"/>
                        <a:t>Raspberri</a:t>
                      </a:r>
                      <a:r>
                        <a:rPr kumimoji="1" lang="en-US" altLang="ja-JP" dirty="0"/>
                        <a:t> Pi Zero 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122,045 us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3,602 us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219 us (6.1%)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395 us (11%)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03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ARM Cortex-A7 1.1GHz (Android)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94,073 us</a:t>
                      </a:r>
                      <a:endParaRPr kumimoji="1" lang="ja-JP" altLang="en-US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2,460 us</a:t>
                      </a:r>
                      <a:endParaRPr kumimoji="1" lang="ja-JP" altLang="en-US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(172 us) expected</a:t>
                      </a:r>
                      <a:endParaRPr kumimoji="1" lang="ja-JP" altLang="en-US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(271 us) expected</a:t>
                      </a:r>
                      <a:endParaRPr kumimoji="1" lang="ja-JP" altLang="en-US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92438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C46260-E274-3142-9FEE-C057184307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A1CBEE-E799-B747-8348-8F8D28256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A555511-48C1-1E48-9E46-E24AC5908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780ACA-F4E0-494D-A9C2-71CF1572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F8CCBD-D433-B64D-8318-C6116BB5A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TESLA requires 32 octets authenticator compared with 256 octets Digital </a:t>
            </a:r>
            <a:r>
              <a:rPr lang="en-US" altLang="ja-JP" dirty="0"/>
              <a:t>S</a:t>
            </a:r>
            <a:r>
              <a:rPr kumimoji="1" lang="en-US" altLang="ja-JP" dirty="0"/>
              <a:t>ignature.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Digital Signature verification requires 14 times the processing time of TESLA HMAC-SHA256.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Digital Signature verification requires 9 times the processing time of TESLA HMAC-SHA3-256.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Combination of Digital Signature and TESLA is better than Digital Signature only frame authentication mechanism.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1AD00C-CF10-CE47-9432-B121C726D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8147C-235F-B94A-96FF-021395F9B8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65BCF47-95B2-7F48-81C9-8A49B403E0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79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F34952-B50B-A846-92E8-B8A0511A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&amp; Questions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AAD759-9538-D54C-B90D-C28B0BEF5E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3BB210-1E23-CB4D-9A9F-67A2664A3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530266C-3E6B-C643-BA73-7ABF8EF40B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17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3823</TotalTime>
  <Words>398</Words>
  <Application>Microsoft Macintosh PowerPoint</Application>
  <PresentationFormat>ワイド画面</PresentationFormat>
  <Paragraphs>82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テーマ</vt:lpstr>
      <vt:lpstr>文書</vt:lpstr>
      <vt:lpstr>Comparison of Digital Signature with TESLA</vt:lpstr>
      <vt:lpstr>Abstract</vt:lpstr>
      <vt:lpstr>Introduction</vt:lpstr>
      <vt:lpstr>Assumed Algorithm</vt:lpstr>
      <vt:lpstr>Authenticator Size</vt:lpstr>
      <vt:lpstr>Processing Time</vt:lpstr>
      <vt:lpstr>Conclusion</vt:lpstr>
      <vt:lpstr>Comments &amp;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82</cp:revision>
  <cp:lastPrinted>1601-01-01T00:00:00Z</cp:lastPrinted>
  <dcterms:created xsi:type="dcterms:W3CDTF">2019-03-11T15:18:40Z</dcterms:created>
  <dcterms:modified xsi:type="dcterms:W3CDTF">2019-06-11T01:12:45Z</dcterms:modified>
</cp:coreProperties>
</file>