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49" r:id="rId35"/>
    <p:sldId id="330" r:id="rId36"/>
    <p:sldId id="336" r:id="rId37"/>
    <p:sldId id="331" r:id="rId38"/>
    <p:sldId id="350" r:id="rId39"/>
    <p:sldId id="297" r:id="rId40"/>
    <p:sldId id="332" r:id="rId41"/>
    <p:sldId id="286" r:id="rId42"/>
    <p:sldId id="305" r:id="rId43"/>
    <p:sldId id="298" r:id="rId44"/>
    <p:sldId id="324"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827"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3822453742"/>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Multi-Link Aggregation - Gain Analysis</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773</a:t>
                      </a:r>
                    </a:p>
                  </a:txBody>
                  <a:tcPr/>
                </a:tc>
                <a:tc>
                  <a:txBody>
                    <a:bodyPr/>
                    <a:lstStyle/>
                    <a:p>
                      <a:pPr algn="l"/>
                      <a:r>
                        <a:rPr lang="en-US" sz="1200" b="0" kern="1200" dirty="0">
                          <a:solidFill>
                            <a:srgbClr val="00B050"/>
                          </a:solidFill>
                          <a:latin typeface="+mn-lt"/>
                          <a:ea typeface="+mn-ea"/>
                          <a:cs typeface="+mn-cs"/>
                        </a:rPr>
                        <a:t>Multi-link Operation Framework</a:t>
                      </a:r>
                    </a:p>
                  </a:txBody>
                  <a:tcPr/>
                </a:tc>
                <a:tc>
                  <a:txBody>
                    <a:bodyPr/>
                    <a:lstStyle/>
                    <a:p>
                      <a:pPr algn="ctr"/>
                      <a:r>
                        <a:rPr lang="en-US" sz="1200" b="0" kern="1200" dirty="0">
                          <a:solidFill>
                            <a:srgbClr val="00B050"/>
                          </a:solidFill>
                          <a:latin typeface="+mn-lt"/>
                          <a:ea typeface="+mn-ea"/>
                          <a:cs typeface="+mn-cs"/>
                        </a:rPr>
                        <a:t>Po-Kai Huang</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rgbClr val="00B050"/>
                          </a:solidFill>
                          <a:latin typeface="+mn-lt"/>
                          <a:ea typeface="+mn-ea"/>
                          <a:cs typeface="+mn-cs"/>
                        </a:rPr>
                        <a:t>810</a:t>
                      </a:r>
                    </a:p>
                  </a:txBody>
                  <a:tcPr anchor="ctr"/>
                </a:tc>
                <a:tc>
                  <a:txBody>
                    <a:bodyPr/>
                    <a:lstStyle/>
                    <a:p>
                      <a:pPr algn="l"/>
                      <a:r>
                        <a:rPr lang="en-US" sz="1200" b="0" kern="1200" dirty="0">
                          <a:solidFill>
                            <a:srgbClr val="00B050"/>
                          </a:solidFill>
                          <a:latin typeface="+mn-lt"/>
                          <a:ea typeface="+mn-ea"/>
                          <a:cs typeface="+mn-cs"/>
                        </a:rPr>
                        <a:t>Discussion on 6GHz band support </a:t>
                      </a:r>
                    </a:p>
                  </a:txBody>
                  <a:tcPr anchor="ctr"/>
                </a:tc>
                <a:tc>
                  <a:txBody>
                    <a:bodyPr/>
                    <a:lstStyle/>
                    <a:p>
                      <a:pPr algn="ctr"/>
                      <a:r>
                        <a:rPr lang="en-US" sz="1200" b="0" kern="1200" dirty="0">
                          <a:solidFill>
                            <a:srgbClr val="00B050"/>
                          </a:solidFill>
                          <a:latin typeface="+mn-lt"/>
                          <a:ea typeface="+mn-ea"/>
                          <a:cs typeface="+mn-cs"/>
                        </a:rPr>
                        <a:t>Yusuke Tanaka</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345018319"/>
                  </a:ext>
                </a:extLst>
              </a:tr>
              <a:tr h="292510">
                <a:tc>
                  <a:txBody>
                    <a:bodyPr/>
                    <a:lstStyle/>
                    <a:p>
                      <a:pPr algn="ctr"/>
                      <a:r>
                        <a:rPr lang="en-US" sz="1200" b="0" kern="1200" dirty="0">
                          <a:solidFill>
                            <a:srgbClr val="00B050"/>
                          </a:solidFill>
                          <a:latin typeface="+mn-lt"/>
                          <a:ea typeface="+mn-ea"/>
                          <a:cs typeface="+mn-cs"/>
                        </a:rPr>
                        <a:t>824</a:t>
                      </a:r>
                    </a:p>
                  </a:txBody>
                  <a:tcPr anchor="ctr"/>
                </a:tc>
                <a:tc>
                  <a:txBody>
                    <a:bodyPr/>
                    <a:lstStyle/>
                    <a:p>
                      <a:pPr algn="l"/>
                      <a:r>
                        <a:rPr lang="en-US" sz="1200" b="0" kern="1200" dirty="0">
                          <a:solidFill>
                            <a:srgbClr val="00B050"/>
                          </a:solidFill>
                          <a:latin typeface="+mn-lt"/>
                          <a:ea typeface="+mn-ea"/>
                          <a:cs typeface="+mn-cs"/>
                        </a:rPr>
                        <a:t>Multi-band Operation Performance</a:t>
                      </a:r>
                    </a:p>
                  </a:txBody>
                  <a:tcPr anchor="ctr"/>
                </a:tc>
                <a:tc>
                  <a:txBody>
                    <a:bodyPr/>
                    <a:lstStyle/>
                    <a:p>
                      <a:pPr algn="ctr"/>
                      <a:r>
                        <a:rPr lang="en-US" sz="1200" b="0" kern="1200" dirty="0">
                          <a:solidFill>
                            <a:srgbClr val="00B050"/>
                          </a:solidFill>
                          <a:latin typeface="+mn-lt"/>
                          <a:ea typeface="+mn-ea"/>
                          <a:cs typeface="+mn-cs"/>
                        </a:rPr>
                        <a:t>Sharan Naribole</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813907"/>
              </p:ext>
            </p:extLst>
          </p:nvPr>
        </p:nvGraphicFramePr>
        <p:xfrm>
          <a:off x="1027378" y="1505839"/>
          <a:ext cx="73422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639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FF0000"/>
                          </a:solidFill>
                          <a:latin typeface="+mn-lt"/>
                          <a:ea typeface="+mn-ea"/>
                          <a:cs typeface="+mn-cs"/>
                        </a:rPr>
                        <a:t>764</a:t>
                      </a:r>
                    </a:p>
                  </a:txBody>
                  <a:tcPr marL="9525" marR="9525" marT="9525" marB="9525" anchor="ctr"/>
                </a:tc>
                <a:tc>
                  <a:txBody>
                    <a:bodyPr/>
                    <a:lstStyle/>
                    <a:p>
                      <a:r>
                        <a:rPr lang="en-US" sz="1200" b="0" kern="1200" dirty="0">
                          <a:solidFill>
                            <a:srgbClr val="FF0000"/>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Duplicate</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6796403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5917845"/>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19/1298-IEEE 802.1 TSN - An introduction (Janos Farkas) [40mins]</a:t>
            </a:r>
          </a:p>
          <a:p>
            <a:pPr>
              <a:buFont typeface="Arial" panose="020B0604020202020204" pitchFamily="34" charset="0"/>
              <a:buChar char="•"/>
            </a:pPr>
            <a:r>
              <a:rPr lang="en-US" sz="1800" dirty="0">
                <a:solidFill>
                  <a:srgbClr val="00B050"/>
                </a:solidFill>
              </a:rPr>
              <a:t>19/1266-Wireless+TSN = Part of the picture (Norman Finn) [25mins]</a:t>
            </a:r>
          </a:p>
          <a:p>
            <a:pPr>
              <a:buFont typeface="Arial" panose="020B0604020202020204" pitchFamily="34" charset="0"/>
              <a:buChar char="•"/>
            </a:pPr>
            <a:r>
              <a:rPr lang="en-US" sz="1800" dirty="0">
                <a:solidFill>
                  <a:srgbClr val="00B050"/>
                </a:solidFill>
              </a:rPr>
              <a:t>19/1287-TSN support in 802.11 and potential extensions for TGbe (Dave Cavalcanti) [20mins]</a:t>
            </a:r>
          </a:p>
          <a:p>
            <a:pPr>
              <a:buFont typeface="Arial" panose="020B0604020202020204" pitchFamily="34" charset="0"/>
              <a:buChar char="•"/>
            </a:pPr>
            <a:r>
              <a:rPr lang="en-US" sz="1800" dirty="0">
                <a:solidFill>
                  <a:srgbClr val="00B050"/>
                </a:solidFill>
              </a:rPr>
              <a:t>19/1223-Improving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pPr>
              <a:buFont typeface="Arial" panose="020B0604020202020204" pitchFamily="34" charset="0"/>
              <a:buChar char="•"/>
            </a:pPr>
            <a:r>
              <a:rPr lang="en-US" sz="2000" dirty="0">
                <a:solidFill>
                  <a:schemeClr val="tx1"/>
                </a:solidFill>
              </a:rPr>
              <a:t>Suggestion for another synch up when TGbe has a more stable list of features</a:t>
            </a:r>
          </a:p>
          <a:p>
            <a:pPr>
              <a:buFont typeface="Arial" panose="020B0604020202020204" pitchFamily="34" charset="0"/>
              <a:buChar char="•"/>
            </a:pPr>
            <a:r>
              <a:rPr lang="en-US" sz="2000" dirty="0">
                <a:solidFill>
                  <a:schemeClr val="tx1"/>
                </a:solidFill>
              </a:rPr>
              <a:t>Suggestion to coordinate for signaling between IEEE802.11be and 802.1TSN protocols to reduce end to end delay</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19/764-Multi-Link Aggregation - Gain Analysis (Abhishek Patil) [25 mins]</a:t>
            </a:r>
          </a:p>
          <a:p>
            <a:pPr>
              <a:buFont typeface="Arial" panose="020B0604020202020204" pitchFamily="34" charset="0"/>
              <a:buChar char="•"/>
            </a:pPr>
            <a:r>
              <a:rPr lang="en-US" sz="1600" dirty="0">
                <a:solidFill>
                  <a:srgbClr val="00B050"/>
                </a:solidFill>
              </a:rPr>
              <a:t>19/773-Multi-link Operation Framework (Po-Kai Huang) [25 mins]</a:t>
            </a:r>
          </a:p>
          <a:p>
            <a:pPr>
              <a:buFont typeface="Arial" panose="020B0604020202020204" pitchFamily="34" charset="0"/>
              <a:buChar char="•"/>
            </a:pPr>
            <a:r>
              <a:rPr lang="en-US" sz="1600" dirty="0">
                <a:solidFill>
                  <a:srgbClr val="00B050"/>
                </a:solidFill>
              </a:rPr>
              <a:t>19/810-Discussion on 6GHz band support (Yusuke Tanaka) [25 mins]</a:t>
            </a:r>
          </a:p>
          <a:p>
            <a:pPr>
              <a:buFont typeface="Arial" panose="020B0604020202020204" pitchFamily="34" charset="0"/>
              <a:buChar char="•"/>
            </a:pPr>
            <a:r>
              <a:rPr lang="en-US" sz="1600" dirty="0">
                <a:solidFill>
                  <a:srgbClr val="00B050"/>
                </a:solidFill>
              </a:rPr>
              <a:t>19/824-Multi-band Operation Performance (Sharan Naribole) [25 mins]</a:t>
            </a:r>
          </a:p>
          <a:p>
            <a:pPr>
              <a:buFont typeface="Arial" panose="020B0604020202020204" pitchFamily="34" charset="0"/>
              <a:buChar char="•"/>
            </a:pPr>
            <a:r>
              <a:rPr lang="en-US" sz="1600" dirty="0"/>
              <a:t>19/818-Discussion on Multi-band operation (Ryuichi Hirata) [25 mins]</a:t>
            </a:r>
          </a:p>
          <a:p>
            <a:pPr>
              <a:buFont typeface="Arial" panose="020B0604020202020204" pitchFamily="34" charset="0"/>
              <a:buChar char="•"/>
            </a:pPr>
            <a:r>
              <a:rPr lang="en-US" sz="1600" dirty="0"/>
              <a:t>19/821-Multi-band discussion (Liwen Chu) </a:t>
            </a:r>
            <a:r>
              <a:rPr lang="en-US" sz="1600" dirty="0">
                <a:highlight>
                  <a:srgbClr val="FFFF00"/>
                </a:highlight>
              </a:rPr>
              <a:t>[presented (SPs?)]</a:t>
            </a:r>
          </a:p>
          <a:p>
            <a:pPr>
              <a:buFont typeface="Arial" panose="020B0604020202020204" pitchFamily="34" charset="0"/>
              <a:buChar char="•"/>
            </a:pPr>
            <a:r>
              <a:rPr lang="en-US" sz="1600" dirty="0"/>
              <a:t>19/823-Multi-Link Aggregation (Abhishek Patil) </a:t>
            </a:r>
            <a:r>
              <a:rPr lang="en-US" sz="1600" dirty="0">
                <a:highlight>
                  <a:srgbClr val="FFFF00"/>
                </a:highlight>
              </a:rPr>
              <a:t>[presented (SPs?)]</a:t>
            </a:r>
          </a:p>
          <a:p>
            <a:pPr>
              <a:buFont typeface="Arial" panose="020B0604020202020204" pitchFamily="34" charset="0"/>
              <a:buChar char="•"/>
            </a:pPr>
            <a:r>
              <a:rPr lang="en-US" sz="1600" dirty="0"/>
              <a:t>19/951-Discussion on Multi-band/Multi-channel Access Method (Liuming Lu) </a:t>
            </a:r>
          </a:p>
          <a:p>
            <a:pPr>
              <a:buFont typeface="Arial" panose="020B0604020202020204" pitchFamily="34" charset="0"/>
              <a:buChar char="•"/>
            </a:pPr>
            <a:r>
              <a:rPr lang="en-US" sz="1600" dirty="0"/>
              <a:t>19/979-Multi-link Operation Follow-up (Yongho Seok)</a:t>
            </a:r>
          </a:p>
          <a:p>
            <a:pPr>
              <a:buFont typeface="Arial" panose="020B0604020202020204" pitchFamily="34" charset="0"/>
              <a:buChar char="•"/>
            </a:pPr>
            <a:r>
              <a:rPr lang="en-US" sz="1600" dirty="0"/>
              <a:t>19/1081-Multi-Link Aggregation - Gain Analysis (Latency) (Abhishek Patil)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t>19/1082 Multi-link Operation: Dynamic TID Transfer (Abhishek Patil)</a:t>
            </a:r>
          </a:p>
          <a:p>
            <a:pPr>
              <a:buFont typeface="Arial" panose="020B0604020202020204" pitchFamily="34" charset="0"/>
              <a:buChar char="•"/>
            </a:pPr>
            <a:r>
              <a:rPr lang="en-US" sz="1600" dirty="0"/>
              <a:t>19/1095 Multi-link requirement discussion (Yonggang Fang)</a:t>
            </a:r>
          </a:p>
          <a:p>
            <a:pPr>
              <a:buFont typeface="Arial" panose="020B0604020202020204" pitchFamily="34" charset="0"/>
              <a:buChar char="•"/>
            </a:pPr>
            <a:r>
              <a:rPr lang="en-US" sz="1600" dirty="0"/>
              <a:t>19/1100 Per Packet Multiple Link Selection (Alan Jauh)</a:t>
            </a:r>
          </a:p>
          <a:p>
            <a:pPr>
              <a:buFont typeface="Arial" panose="020B0604020202020204" pitchFamily="34" charset="0"/>
              <a:buChar char="•"/>
            </a:pPr>
            <a:r>
              <a:rPr lang="en-US" sz="1600" dirty="0"/>
              <a:t>19/1101 Conditional Packet Duplication in Multiple Link System (Alan Jauh)</a:t>
            </a:r>
          </a:p>
          <a:p>
            <a:pPr>
              <a:buFont typeface="Arial" panose="020B0604020202020204" pitchFamily="34" charset="0"/>
              <a:buChar char="•"/>
            </a:pPr>
            <a:r>
              <a:rPr lang="en-US" sz="1600" dirty="0"/>
              <a:t>19/1116 Channel access in multi-band operation (Yunbo Li)</a:t>
            </a:r>
          </a:p>
          <a:p>
            <a:pPr>
              <a:buFont typeface="Arial" panose="020B0604020202020204" pitchFamily="34" charset="0"/>
              <a:buChar char="•"/>
            </a:pPr>
            <a:r>
              <a:rPr lang="en-US" sz="1600" dirty="0"/>
              <a:t>19/1128 Multi-link transmission (Rojan Chitrakar)</a:t>
            </a:r>
          </a:p>
          <a:p>
            <a:pPr>
              <a:buFont typeface="Arial" panose="020B0604020202020204" pitchFamily="34" charset="0"/>
              <a:buChar char="•"/>
            </a:pPr>
            <a:r>
              <a:rPr lang="en-US" sz="1600" dirty="0"/>
              <a:t>19/1144 Channel Access for Multi-link Operation (Insun Jang)</a:t>
            </a:r>
          </a:p>
          <a:p>
            <a:pPr>
              <a:buFont typeface="Arial" panose="020B0604020202020204" pitchFamily="34" charset="0"/>
              <a:buChar char="•"/>
            </a:pPr>
            <a:r>
              <a:rPr lang="en-US" sz="1600" dirty="0"/>
              <a:t>19/1159 Multilink operation capability announcement (Liwen Chu)</a:t>
            </a:r>
          </a:p>
          <a:p>
            <a:pPr>
              <a:buFont typeface="Arial" panose="020B0604020202020204" pitchFamily="34" charset="0"/>
              <a:buChar char="•"/>
            </a:pPr>
            <a:r>
              <a:rPr lang="en-US" sz="1600" dirty="0"/>
              <a:t>19/1181 Consideration on Multi-link operation (Yongsu Gwak)</a:t>
            </a:r>
          </a:p>
          <a:p>
            <a:pPr>
              <a:buFont typeface="Arial" panose="020B0604020202020204" pitchFamily="34" charset="0"/>
              <a:buChar char="•"/>
            </a:pPr>
            <a:r>
              <a:rPr lang="en-US" sz="1600" dirty="0"/>
              <a:t>19/1213 Discussion on Multi-link Operations (Xiaofei WANG)</a:t>
            </a:r>
          </a:p>
          <a:p>
            <a:pPr>
              <a:buFont typeface="Arial" panose="020B0604020202020204" pitchFamily="34" charset="0"/>
              <a:buChar char="•"/>
            </a:pPr>
            <a:r>
              <a:rPr lang="en-US" sz="1600" dirty="0"/>
              <a:t>19/1231 Multiband and Multichannel Operation in IEEE 802.11be (Sai Shankar)</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792379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a:t>TG documents</a:t>
            </a:r>
            <a:endParaRPr lang="en-US" dirty="0"/>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pPr>
              <a:buFont typeface="Arial" panose="020B0604020202020204" pitchFamily="34" charset="0"/>
              <a:buChar char="•"/>
            </a:pPr>
            <a:r>
              <a:rPr lang="en-US" sz="1800" dirty="0"/>
              <a:t>19/719 TGbe channel model document (Jianhan Liu) [10 mins]</a:t>
            </a:r>
          </a:p>
          <a:p>
            <a:pPr>
              <a:buFont typeface="Arial" panose="020B0604020202020204" pitchFamily="34" charset="0"/>
              <a:buChar char="•"/>
            </a:pPr>
            <a:r>
              <a:rPr lang="en-US" sz="1800" dirty="0"/>
              <a:t>19/722 Proposed TGbe Functional Requirements (Ming Gan) [5 mins]</a:t>
            </a:r>
          </a:p>
          <a:p>
            <a:pPr>
              <a:buFont typeface="Arial" panose="020B0604020202020204" pitchFamily="34" charset="0"/>
              <a:buChar char="•"/>
            </a:pPr>
            <a:r>
              <a:rPr lang="en-US" sz="1800" dirty="0"/>
              <a:t>19/1262 Specification framework for TGbe (Edward Au) [15 mins]*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r>
              <a:rPr lang="en-US" sz="1400" dirty="0"/>
              <a:t>* May be presented any time during the session, subject to technical editor’s availability.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19/792 Comparisons of HARQ transmission schemes for 11be (Yan Zhang)</a:t>
            </a:r>
          </a:p>
          <a:p>
            <a:pPr>
              <a:buFont typeface="Arial" panose="020B0604020202020204" pitchFamily="34" charset="0"/>
              <a:buChar char="•"/>
            </a:pPr>
            <a:r>
              <a:rPr lang="en-US" sz="1800" dirty="0"/>
              <a:t>19/798 HARQ Simulation Results (Ron Porat)</a:t>
            </a:r>
          </a:p>
          <a:p>
            <a:pPr>
              <a:buFont typeface="Arial" panose="020B0604020202020204" pitchFamily="34" charset="0"/>
              <a:buChar char="•"/>
            </a:pPr>
            <a:r>
              <a:rPr lang="en-US" sz="1800" dirty="0"/>
              <a:t>19/873 HARQ Framing (Imran Latif)</a:t>
            </a:r>
          </a:p>
          <a:p>
            <a:pPr>
              <a:buFont typeface="Arial" panose="020B0604020202020204" pitchFamily="34" charset="0"/>
              <a:buChar char="•"/>
            </a:pPr>
            <a:r>
              <a:rPr lang="en-US" sz="1800" dirty="0"/>
              <a:t>19/1038 HARQ with A-MPDU (Shimi Shilo)</a:t>
            </a:r>
          </a:p>
          <a:p>
            <a:pPr>
              <a:buFont typeface="Arial" panose="020B0604020202020204" pitchFamily="34" charset="0"/>
              <a:buChar char="•"/>
            </a:pPr>
            <a:r>
              <a:rPr lang="en-US" sz="1800" dirty="0"/>
              <a:t>19/1078 HARQ Simulation Results (Steve Shellhammer)</a:t>
            </a:r>
          </a:p>
          <a:p>
            <a:pPr>
              <a:buFont typeface="Arial" panose="020B0604020202020204" pitchFamily="34" charset="0"/>
              <a:buChar char="•"/>
            </a:pPr>
            <a:r>
              <a:rPr lang="en-US" sz="1800" dirty="0"/>
              <a:t>19/1079 HARQ Gains with Overhead Considered (Steve Shellhammer)</a:t>
            </a:r>
          </a:p>
          <a:p>
            <a:pPr>
              <a:buFont typeface="Arial" panose="020B0604020202020204" pitchFamily="34" charset="0"/>
              <a:buChar char="•"/>
            </a:pPr>
            <a:r>
              <a:rPr lang="en-US" sz="1800" dirty="0"/>
              <a:t>19/1080 HARQ Complexity (Steve Shellhammer)</a:t>
            </a:r>
          </a:p>
          <a:p>
            <a:pPr>
              <a:buFont typeface="Arial" panose="020B0604020202020204" pitchFamily="34" charset="0"/>
              <a:buChar char="•"/>
            </a:pPr>
            <a:r>
              <a:rPr lang="en-US" sz="1800" dirty="0"/>
              <a:t>19/1093 HARQ for 802.11be (Imran Latif)</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19/1098 Acknowledgement for HARQ transmission (Ming Gan)</a:t>
            </a:r>
          </a:p>
          <a:p>
            <a:pPr>
              <a:buFont typeface="Arial" panose="020B0604020202020204" pitchFamily="34" charset="0"/>
              <a:buChar char="•"/>
            </a:pPr>
            <a:r>
              <a:rPr lang="en-US" sz="1800" dirty="0"/>
              <a:t>19/1131 Consideration on HARQ unit (Taewon Song)</a:t>
            </a:r>
          </a:p>
          <a:p>
            <a:pPr>
              <a:buFont typeface="Arial" panose="020B0604020202020204" pitchFamily="34" charset="0"/>
              <a:buChar char="•"/>
            </a:pPr>
            <a:r>
              <a:rPr lang="en-US" sz="1800" dirty="0"/>
              <a:t>19/1132 Channel coding issue in HARQ (Jinmin Kim)</a:t>
            </a:r>
          </a:p>
          <a:p>
            <a:pPr>
              <a:buFont typeface="Arial" panose="020B0604020202020204" pitchFamily="34" charset="0"/>
              <a:buChar char="•"/>
            </a:pPr>
            <a:r>
              <a:rPr lang="en-US" sz="1800" dirty="0"/>
              <a:t>19/1133 Some results on HARQ performance in dense deployments (Leif Wilhelmsson)</a:t>
            </a:r>
          </a:p>
          <a:p>
            <a:pPr>
              <a:buFont typeface="Arial" panose="020B0604020202020204" pitchFamily="34" charset="0"/>
              <a:buChar char="•"/>
            </a:pPr>
            <a:r>
              <a:rPr lang="en-US" sz="1800" dirty="0"/>
              <a:t>19/1146 HARQ punctured CC performance evaluation (Yanyi DING)</a:t>
            </a:r>
          </a:p>
          <a:p>
            <a:pPr>
              <a:buFont typeface="Arial" panose="020B0604020202020204" pitchFamily="34" charset="0"/>
              <a:buChar char="•"/>
            </a:pPr>
            <a:r>
              <a:rPr lang="en-US" sz="1800" dirty="0"/>
              <a:t>19/1172 Discussion on HARQ (Wook Bong Lee)</a:t>
            </a:r>
          </a:p>
          <a:p>
            <a:pPr>
              <a:buFont typeface="Arial" panose="020B0604020202020204" pitchFamily="34" charset="0"/>
              <a:buChar char="•"/>
            </a:pPr>
            <a:r>
              <a:rPr lang="en-US" sz="1800" dirty="0"/>
              <a:t>19/1196 Combined HARQ and Rate Adaptation (Sebastian Max)</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020574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29293</TotalTime>
  <Words>3217</Words>
  <Application>Microsoft Office PowerPoint</Application>
  <PresentationFormat>On-screen Show (4:3)</PresentationFormat>
  <Paragraphs>860</Paragraphs>
  <Slides>45</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4"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Submissions (cont.)</vt:lpstr>
      <vt:lpstr>Agenda for Thursday AM1</vt:lpstr>
      <vt:lpstr>TG documents</vt:lpstr>
      <vt:lpstr>Submissions</vt:lpstr>
      <vt:lpstr>Submissions (cont.)</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796</cp:revision>
  <cp:lastPrinted>1601-01-01T00:00:00Z</cp:lastPrinted>
  <dcterms:created xsi:type="dcterms:W3CDTF">2017-01-26T15:28:16Z</dcterms:created>
  <dcterms:modified xsi:type="dcterms:W3CDTF">2019-07-18T04:08:31Z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