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30" r:id="rId35"/>
    <p:sldId id="336" r:id="rId36"/>
    <p:sldId id="331" r:id="rId37"/>
    <p:sldId id="297" r:id="rId38"/>
    <p:sldId id="332" r:id="rId39"/>
    <p:sldId id="286" r:id="rId40"/>
    <p:sldId id="305" r:id="rId41"/>
    <p:sldId id="298" r:id="rId42"/>
    <p:sldId id="32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778"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16270802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3907"/>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Suggestion for another synch up when TGbe has a more stable list of features</a:t>
            </a:r>
          </a:p>
          <a:p>
            <a:pPr>
              <a:buFont typeface="Arial" panose="020B0604020202020204" pitchFamily="34" charset="0"/>
              <a:buChar char="•"/>
            </a:pPr>
            <a:r>
              <a:rPr lang="en-US"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19/764-Multi-Link Aggregation - Gain Analysis (Abhishek Patil)</a:t>
            </a:r>
          </a:p>
          <a:p>
            <a:pPr>
              <a:buFont typeface="Arial" panose="020B0604020202020204" pitchFamily="34" charset="0"/>
              <a:buChar char="•"/>
            </a:pPr>
            <a:r>
              <a:rPr lang="en-US" sz="1800" dirty="0"/>
              <a:t>19/773-Multi-link Operation Framework (Po-Kai Huang)</a:t>
            </a:r>
          </a:p>
          <a:p>
            <a:pPr>
              <a:buFont typeface="Arial" panose="020B0604020202020204" pitchFamily="34" charset="0"/>
              <a:buChar char="•"/>
            </a:pPr>
            <a:r>
              <a:rPr lang="en-US" sz="1800" dirty="0"/>
              <a:t>19/810-Discussion on 6GHz band support (Yusuke Tanaka)</a:t>
            </a:r>
          </a:p>
          <a:p>
            <a:pPr>
              <a:buFont typeface="Arial" panose="020B0604020202020204" pitchFamily="34" charset="0"/>
              <a:buChar char="•"/>
            </a:pPr>
            <a:r>
              <a:rPr lang="en-US" sz="1800" dirty="0"/>
              <a:t>19/824-Multi-band Operation Performance (Sharan Naribole)</a:t>
            </a:r>
          </a:p>
          <a:p>
            <a:pPr>
              <a:buFont typeface="Arial" panose="020B0604020202020204" pitchFamily="34" charset="0"/>
              <a:buChar char="•"/>
            </a:pPr>
            <a:r>
              <a:rPr lang="en-US" sz="1800" dirty="0"/>
              <a:t>19/818-Discussion on Multi-band operation (Ryuichi Hirata)</a:t>
            </a:r>
          </a:p>
          <a:p>
            <a:pPr>
              <a:buFont typeface="Arial" panose="020B0604020202020204" pitchFamily="34" charset="0"/>
              <a:buChar char="•"/>
            </a:pPr>
            <a:r>
              <a:rPr lang="en-US" sz="1800" dirty="0"/>
              <a:t>19/821-Multi-band discussion (Liwen Chu)</a:t>
            </a:r>
          </a:p>
          <a:p>
            <a:pPr>
              <a:buFont typeface="Arial" panose="020B0604020202020204" pitchFamily="34" charset="0"/>
              <a:buChar char="•"/>
            </a:pPr>
            <a:r>
              <a:rPr lang="en-US" sz="1800" dirty="0"/>
              <a:t>19/823-Multi-Link Aggregation (Abhishek Patil)</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29103</TotalTime>
  <Words>2821</Words>
  <Application>Microsoft Office PowerPoint</Application>
  <PresentationFormat>On-screen Show (4:3)</PresentationFormat>
  <Paragraphs>775</Paragraphs>
  <Slides>43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768</cp:revision>
  <cp:lastPrinted>1601-01-01T00:00:00Z</cp:lastPrinted>
  <dcterms:created xsi:type="dcterms:W3CDTF">2017-01-26T15:28:16Z</dcterms:created>
  <dcterms:modified xsi:type="dcterms:W3CDTF">2019-07-17T04:08:50Z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