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30" r:id="rId35"/>
    <p:sldId id="336" r:id="rId36"/>
    <p:sldId id="331" r:id="rId37"/>
    <p:sldId id="297" r:id="rId38"/>
    <p:sldId id="332" r:id="rId39"/>
    <p:sldId id="286" r:id="rId40"/>
    <p:sldId id="305" r:id="rId41"/>
    <p:sldId id="298" r:id="rId42"/>
    <p:sldId id="32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713"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16270802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88646364"/>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764</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marL="457200" indent="-457200">
              <a:buFont typeface="+mj-lt"/>
              <a:buAutoNum type="arabicPeriod"/>
            </a:pPr>
            <a:r>
              <a:rPr lang="en-US" sz="1800" dirty="0"/>
              <a:t>IEEE 802.1 TSN - An introduction (Janos Farkas) [25mins]</a:t>
            </a:r>
          </a:p>
          <a:p>
            <a:pPr marL="457200" indent="-457200">
              <a:buFont typeface="+mj-lt"/>
              <a:buAutoNum type="arabicPeriod"/>
            </a:pPr>
            <a:r>
              <a:rPr lang="en-US" sz="1800" dirty="0"/>
              <a:t>19/1266 Wireless + TSN = part of the picture (Norman Finn) [25mins]</a:t>
            </a:r>
          </a:p>
          <a:p>
            <a:pPr marL="457200" indent="-457200">
              <a:buFont typeface="+mj-lt"/>
              <a:buAutoNum type="arabicPeriod"/>
            </a:pPr>
            <a:r>
              <a:rPr lang="en-US" sz="1800" dirty="0"/>
              <a:t>19/1287 TSN support in 802.11 and potential extensions for TGbe (Dave Cavalcanti) [25mins]</a:t>
            </a:r>
          </a:p>
          <a:p>
            <a:pPr marL="457200" indent="-457200">
              <a:buFont typeface="+mj-lt"/>
              <a:buAutoNum type="arabicPeriod"/>
            </a:pPr>
            <a:r>
              <a:rPr lang="en-US" sz="1800" dirty="0"/>
              <a:t>19/1223 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28464</TotalTime>
  <Words>2744</Words>
  <Application>Microsoft Office PowerPoint</Application>
  <PresentationFormat>On-screen Show (4:3)</PresentationFormat>
  <Paragraphs>767</Paragraphs>
  <Slides>43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742</cp:revision>
  <cp:lastPrinted>1601-01-01T00:00:00Z</cp:lastPrinted>
  <dcterms:created xsi:type="dcterms:W3CDTF">2017-01-26T15:28:16Z</dcterms:created>
  <dcterms:modified xsi:type="dcterms:W3CDTF">2019-07-16T08:03:44Z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