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35" r:id="rId18"/>
    <p:sldId id="271" r:id="rId19"/>
    <p:sldId id="273" r:id="rId20"/>
    <p:sldId id="291" r:id="rId21"/>
    <p:sldId id="325" r:id="rId22"/>
    <p:sldId id="308" r:id="rId23"/>
    <p:sldId id="334" r:id="rId24"/>
    <p:sldId id="326" r:id="rId25"/>
    <p:sldId id="333" r:id="rId26"/>
    <p:sldId id="311" r:id="rId27"/>
    <p:sldId id="327" r:id="rId28"/>
    <p:sldId id="330" r:id="rId29"/>
    <p:sldId id="336" r:id="rId30"/>
    <p:sldId id="331" r:id="rId31"/>
    <p:sldId id="297" r:id="rId32"/>
    <p:sldId id="332" r:id="rId33"/>
    <p:sldId id="286" r:id="rId34"/>
    <p:sldId id="305" r:id="rId35"/>
    <p:sldId id="298" r:id="rId36"/>
    <p:sldId id="324" r:id="rId37"/>
    <p:sldId id="323"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802.11-19/0986r1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281"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87729625"/>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776638962"/>
              </p:ext>
            </p:extLst>
          </p:nvPr>
        </p:nvGraphicFramePr>
        <p:xfrm>
          <a:off x="734662" y="1751013"/>
          <a:ext cx="7778595"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034854">
                  <a:extLst>
                    <a:ext uri="{9D8B030D-6E8A-4147-A177-3AD203B41FA5}">
                      <a16:colId xmlns:a16="http://schemas.microsoft.com/office/drawing/2014/main" val="20001"/>
                    </a:ext>
                  </a:extLst>
                </a:gridCol>
                <a:gridCol w="1329840">
                  <a:extLst>
                    <a:ext uri="{9D8B030D-6E8A-4147-A177-3AD203B41FA5}">
                      <a16:colId xmlns:a16="http://schemas.microsoft.com/office/drawing/2014/main" val="20002"/>
                    </a:ext>
                  </a:extLst>
                </a:gridCol>
                <a:gridCol w="932154">
                  <a:extLst>
                    <a:ext uri="{9D8B030D-6E8A-4147-A177-3AD203B41FA5}">
                      <a16:colId xmlns:a16="http://schemas.microsoft.com/office/drawing/2014/main" val="20004"/>
                    </a:ext>
                  </a:extLst>
                </a:gridCol>
                <a:gridCol w="932154">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Eunsung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Porat</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08064659"/>
                  </a:ext>
                </a:extLst>
              </a:tr>
              <a:tr h="292510">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a:solidFill>
                            <a:schemeClr val="tx1"/>
                          </a:solidFill>
                          <a:latin typeface="+mn-lt"/>
                          <a:ea typeface="+mn-ea"/>
                          <a:cs typeface="+mn-cs"/>
                        </a:rPr>
                        <a:t>Sunwoong Yun</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56479019"/>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345018319"/>
                  </a:ext>
                </a:extLst>
              </a:tr>
              <a:tr h="292510">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398044115"/>
              </p:ext>
            </p:extLst>
          </p:nvPr>
        </p:nvGraphicFramePr>
        <p:xfrm>
          <a:off x="762000" y="1752600"/>
          <a:ext cx="7564413"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93215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5417728"/>
              </p:ext>
            </p:extLst>
          </p:nvPr>
        </p:nvGraphicFramePr>
        <p:xfrm>
          <a:off x="762000" y="1752600"/>
          <a:ext cx="7564413"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93215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2007659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Second: </a:t>
            </a:r>
          </a:p>
          <a:p>
            <a:r>
              <a:rPr lang="en-US" sz="2000" dirty="0"/>
              <a:t>Discussion: </a:t>
            </a:r>
          </a:p>
          <a:p>
            <a:endParaRPr lang="en-US" sz="2000" dirty="0"/>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Agenda Setup</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CAD20-BF77-4A9D-9D85-4BE1E0E870BE}"/>
              </a:ext>
            </a:extLst>
          </p:cNvPr>
          <p:cNvSpPr>
            <a:spLocks noGrp="1"/>
          </p:cNvSpPr>
          <p:nvPr>
            <p:ph type="title"/>
          </p:nvPr>
        </p:nvSpPr>
        <p:spPr/>
        <p:txBody>
          <a:bodyPr/>
          <a:lstStyle/>
          <a:p>
            <a:r>
              <a:rPr lang="en-US" dirty="0"/>
              <a:t>Agenda Setup</a:t>
            </a:r>
          </a:p>
        </p:txBody>
      </p:sp>
      <p:sp>
        <p:nvSpPr>
          <p:cNvPr id="3" name="Content Placeholder 2">
            <a:extLst>
              <a:ext uri="{FF2B5EF4-FFF2-40B4-BE49-F238E27FC236}">
                <a16:creationId xmlns:a16="http://schemas.microsoft.com/office/drawing/2014/main" id="{0CE905A4-76AD-4E75-8A49-8777D16EED1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8D7B77E-7E7E-472D-880E-304CBA1D743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CB62E78-A61C-4991-BD33-868D771DFCC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71296B4-67B9-40B2-A0BB-CF6F2898C6C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44199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22644</TotalTime>
  <Words>1829</Words>
  <Application>Microsoft Office PowerPoint</Application>
  <PresentationFormat>On-screen Show (4:3)</PresentationFormat>
  <Paragraphs>448</Paragraphs>
  <Slides>37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vt:lpstr>
      <vt:lpstr>Agenda for Monday PM2</vt:lpstr>
      <vt:lpstr>Summary from May 2019 meeting</vt:lpstr>
      <vt:lpstr>Approve TG Minutes</vt:lpstr>
      <vt:lpstr>Submissions</vt:lpstr>
      <vt:lpstr>Agenda for Tuesday EVE</vt:lpstr>
      <vt:lpstr>Agenda Setup</vt:lpstr>
      <vt:lpstr>Submissions</vt:lpstr>
      <vt:lpstr>Useful Reads</vt:lpstr>
      <vt:lpstr>Agenda for Wednesday AM1</vt:lpstr>
      <vt:lpstr>Submissions</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570</cp:revision>
  <cp:lastPrinted>1601-01-01T00:00:00Z</cp:lastPrinted>
  <dcterms:created xsi:type="dcterms:W3CDTF">2017-01-26T15:28:16Z</dcterms:created>
  <dcterms:modified xsi:type="dcterms:W3CDTF">2019-07-01T18:40:49Z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