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6" r:id="rId17"/>
    <p:sldId id="393" r:id="rId18"/>
    <p:sldId id="351" r:id="rId19"/>
    <p:sldId id="394" r:id="rId20"/>
    <p:sldId id="359" r:id="rId21"/>
    <p:sldId id="371" r:id="rId22"/>
    <p:sldId id="366" r:id="rId23"/>
    <p:sldId id="379" r:id="rId24"/>
    <p:sldId id="360" r:id="rId25"/>
    <p:sldId id="397" r:id="rId26"/>
    <p:sldId id="396" r:id="rId27"/>
    <p:sldId id="395"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80" autoAdjust="0"/>
    <p:restoredTop sz="98505" autoAdjust="0"/>
  </p:normalViewPr>
  <p:slideViewPr>
    <p:cSldViewPr>
      <p:cViewPr varScale="1">
        <p:scale>
          <a:sx n="108" d="100"/>
          <a:sy n="108" d="100"/>
        </p:scale>
        <p:origin x="114" y="48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802.11-19/0984r1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atatracker.ietf.org/doc/draft-bi-savi-wla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6-0arc-what-is-an-es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08/11-08-0949-04-0arc-mac-component-breakdown-wip.ppt"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914-00-0arc-arc-sc-meeting-minutes-may-2019.docxh"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19-05-000m-proxy-nd-discovery-text-proposal.docx" TargetMode="External"/><Relationship Id="rId2" Type="http://schemas.openxmlformats.org/officeDocument/2006/relationships/hyperlink" Target="https://mentor.ieee.org/802.11/dcn/18/11-18-1920-02-0wng-proxy-nd-discovery-in-802-11.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2019-07-15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693"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July 16,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Consider IETF DetNet/time-sensitive networking input (potential relationship to RTA TIG?)</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3"/>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4"/>
              </a:rPr>
              <a:t>11-18/1051r6</a:t>
            </a:r>
            <a:r>
              <a:rPr lang="en-US" dirty="0"/>
              <a:t> </a:t>
            </a:r>
          </a:p>
          <a:p>
            <a:pPr marL="342900" lvl="1" indent="-342900" eaLnBrk="1" hangingPunct="1">
              <a:lnSpc>
                <a:spcPct val="90000"/>
              </a:lnSpc>
              <a:spcBef>
                <a:spcPts val="300"/>
              </a:spcBef>
              <a:buFont typeface="Arial" pitchFamily="34" charset="0"/>
              <a:buChar char="•"/>
              <a:defRPr/>
            </a:pPr>
            <a:r>
              <a:rPr lang="en-US" b="1" dirty="0"/>
              <a:t>New topic (from REVmd)?:  “What is a STA?”  (See</a:t>
            </a:r>
            <a:r>
              <a:rPr lang="en-US" dirty="0"/>
              <a:t>: </a:t>
            </a:r>
            <a:r>
              <a:rPr lang="en-US" dirty="0">
                <a:hlinkClick r:id="rId5"/>
              </a:rPr>
              <a:t>11-19/0106r0</a:t>
            </a:r>
            <a:r>
              <a:rPr lang="en-US" dirty="0"/>
              <a:t>)</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July 17, AM1</a:t>
            </a:r>
          </a:p>
          <a:p>
            <a:pPr lvl="0" eaLnBrk="1" hangingPunct="1">
              <a:lnSpc>
                <a:spcPct val="90000"/>
              </a:lnSpc>
              <a:defRPr/>
            </a:pPr>
            <a:r>
              <a:rPr lang="en-US" sz="2000" dirty="0">
                <a:solidFill>
                  <a:srgbClr val="000000"/>
                </a:solidFill>
              </a:rPr>
              <a:t>MLME-RESET, versus MLME-JOIN and MLME-START (and MLME-SCAN?)</a:t>
            </a:r>
          </a:p>
          <a:p>
            <a:pPr lvl="0" eaLnBrk="1" hangingPunct="1">
              <a:lnSpc>
                <a:spcPct val="90000"/>
              </a:lnSpc>
              <a:defRPr/>
            </a:pPr>
            <a:r>
              <a:rPr lang="en-US" sz="2000" dirty="0">
                <a:solidFill>
                  <a:srgbClr val="000000"/>
                </a:solidFill>
              </a:rPr>
              <a:t>Continued discussion on IPv6 over OCB/</a:t>
            </a:r>
            <a:r>
              <a:rPr lang="en-US" sz="2000" dirty="0" err="1">
                <a:solidFill>
                  <a:srgbClr val="000000"/>
                </a:solidFill>
              </a:rPr>
              <a:t>IPWave</a:t>
            </a:r>
            <a:r>
              <a:rPr lang="en-US" sz="2000" dirty="0">
                <a:solidFill>
                  <a:srgbClr val="000000"/>
                </a:solidFill>
              </a:rPr>
              <a:t>, or other IEEE 1609 input/requests to 802.11</a:t>
            </a:r>
          </a:p>
          <a:p>
            <a:pPr lvl="0" eaLnBrk="1" hangingPunct="1">
              <a:lnSpc>
                <a:spcPct val="90000"/>
              </a:lnSpc>
              <a:defRPr/>
            </a:pPr>
            <a:r>
              <a:rPr lang="en-US" sz="2000" dirty="0">
                <a:solidFill>
                  <a:srgbClr val="000000"/>
                </a:solidFill>
              </a:rPr>
              <a:t>“What is an ESS?” (continued)</a:t>
            </a:r>
          </a:p>
          <a:p>
            <a:pPr lvl="0" eaLnBrk="1" hangingPunct="1">
              <a:lnSpc>
                <a:spcPct val="90000"/>
              </a:lnSpc>
              <a:defRPr/>
            </a:pPr>
            <a:r>
              <a:rPr lang="en-US" sz="2000" dirty="0">
                <a:solidFill>
                  <a:srgbClr val="000000"/>
                </a:solidFill>
              </a:rPr>
              <a:t>“What is a STA?” (continued)</a:t>
            </a:r>
          </a:p>
          <a:p>
            <a:pPr marL="0" indent="0" eaLnBrk="1" hangingPunct="1">
              <a:lnSpc>
                <a:spcPct val="90000"/>
              </a:lnSpc>
              <a:buNone/>
              <a:defRPr/>
            </a:pPr>
            <a:r>
              <a:rPr lang="en-US" sz="2800" dirty="0">
                <a:solidFill>
                  <a:srgbClr val="000000"/>
                </a:solidFill>
              </a:rPr>
              <a:t>Wednesday, July 17,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spcBef>
                <a:spcPts val="432"/>
              </a:spcBef>
              <a:buFont typeface="Arial" pitchFamily="34" charset="0"/>
              <a:buChar char="•"/>
              <a:defRPr/>
            </a:pPr>
            <a:r>
              <a:rPr lang="en-US" b="1" dirty="0" err="1"/>
              <a:t>TGbe</a:t>
            </a:r>
            <a:r>
              <a:rPr lang="en-US" b="1" dirty="0"/>
              <a:t> (EHT) multi-band operation architecture (</a:t>
            </a:r>
            <a:r>
              <a:rPr lang="en-US" dirty="0">
                <a:hlinkClick r:id="rId3"/>
              </a:rPr>
              <a:t>11-08/0949r4</a:t>
            </a:r>
            <a:r>
              <a:rPr lang="en-US" b="1" dirty="0"/>
              <a:t>)</a:t>
            </a:r>
          </a:p>
          <a:p>
            <a:pPr marL="342900" lvl="1" indent="-342900" eaLnBrk="1" hangingPunct="1">
              <a:lnSpc>
                <a:spcPct val="90000"/>
              </a:lnSpc>
              <a:spcBef>
                <a:spcPts val="432"/>
              </a:spcBef>
              <a:buFont typeface="Arial" pitchFamily="34" charset="0"/>
              <a:buChar char="•"/>
              <a:defRPr/>
            </a:pPr>
            <a:r>
              <a:rPr lang="en-US" b="1" dirty="0"/>
              <a:t>TGbc (Broadcast) unassociated broadcast, broadcast reception</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(above, and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May face-to-face minutes:</a:t>
            </a:r>
          </a:p>
          <a:p>
            <a:pPr lvl="1" eaLnBrk="1" hangingPunct="1"/>
            <a:r>
              <a:rPr lang="en-US" dirty="0">
                <a:hlinkClick r:id="rId3"/>
              </a:rPr>
              <a:t>https://mentor.ieee.org/802.11/dcn/19/11-19-0914-00-0arc-arc-sc-meeting-minutes-may-2019.docx</a:t>
            </a:r>
            <a:r>
              <a:rPr lang="en-US" dirty="0"/>
              <a:t> </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endParaRPr lang="en-US" altLang="en-US" dirty="0"/>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sz="2800" b="1" dirty="0"/>
              <a:t>Proxy IPv6 Neighbor Discovery: </a:t>
            </a:r>
            <a:r>
              <a:rPr lang="en-US" sz="2800" dirty="0">
                <a:hlinkClick r:id="rId2"/>
              </a:rPr>
              <a:t>11-18/1920r2</a:t>
            </a:r>
            <a:r>
              <a:rPr lang="en-US" sz="2800" dirty="0"/>
              <a:t> and </a:t>
            </a:r>
            <a:r>
              <a:rPr lang="en-US" sz="2800" dirty="0">
                <a:hlinkClick r:id="rId3"/>
              </a:rPr>
              <a:t>11-18/1919r5</a:t>
            </a:r>
            <a:endParaRPr lang="en-US" sz="2800" dirty="0"/>
          </a:p>
          <a:p>
            <a:pPr marL="685800" lvl="2" indent="-342900" eaLnBrk="1" hangingPunct="1">
              <a:lnSpc>
                <a:spcPct val="90000"/>
              </a:lnSpc>
              <a:buFont typeface="Arial" panose="020B0604020202020204" pitchFamily="34" charset="0"/>
              <a:buChar char="•"/>
              <a:defRPr/>
            </a:pPr>
            <a:r>
              <a:rPr lang="en-US" sz="2200" dirty="0"/>
              <a:t>Updates?</a:t>
            </a:r>
          </a:p>
          <a:p>
            <a:pPr marL="342900" lvl="1" indent="-342900" eaLnBrk="1" hangingPunct="1">
              <a:lnSpc>
                <a:spcPct val="90000"/>
              </a:lnSpc>
              <a:buFont typeface="Arial" panose="020B0604020202020204" pitchFamily="34" charset="0"/>
              <a:buChar char="•"/>
              <a:defRPr/>
            </a:pPr>
            <a:r>
              <a:rPr lang="en-GB" sz="2600" b="1" dirty="0"/>
              <a:t>Anything else?</a:t>
            </a:r>
            <a:endParaRPr lang="en-US" sz="2400" b="1" dirty="0"/>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endParaRPr lang="en-GB" u="sng" dirty="0"/>
          </a:p>
          <a:p>
            <a:pPr marL="685800" lvl="2" indent="-342900" eaLnBrk="1" hangingPunct="1">
              <a:lnSpc>
                <a:spcPct val="90000"/>
              </a:lnSpc>
              <a:spcBef>
                <a:spcPts val="300"/>
              </a:spcBef>
              <a:buFont typeface="Arial" pitchFamily="34" charset="0"/>
              <a:buChar char="•"/>
              <a:defRPr/>
            </a:pPr>
            <a:r>
              <a:rPr lang="en-GB" dirty="0"/>
              <a:t>Latest update was in May 12 2019. </a:t>
            </a:r>
          </a:p>
          <a:p>
            <a:pPr marL="685800" lvl="2" indent="-342900" eaLnBrk="1" hangingPunct="1">
              <a:lnSpc>
                <a:spcPct val="90000"/>
              </a:lnSpc>
              <a:spcBef>
                <a:spcPts val="300"/>
              </a:spcBef>
              <a:buFont typeface="Arial" pitchFamily="34" charset="0"/>
              <a:buChar char="•"/>
              <a:defRPr/>
            </a:pPr>
            <a:r>
              <a:rPr lang="en-GB" dirty="0"/>
              <a:t>At the May session, were missing key experts</a:t>
            </a:r>
            <a:endParaRPr lang="en-US" dirty="0">
              <a:highlight>
                <a:srgbClr val="FFFF00"/>
              </a:highlight>
            </a:endParaRPr>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2019, Vienna, Austria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17</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17</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Investigation of 802.11 as part of a Deterministic Network – Joint session w/802.1 &amp; </a:t>
            </a:r>
            <a:r>
              <a:rPr lang="en-US" sz="1800" dirty="0" err="1"/>
              <a:t>TGbe</a:t>
            </a:r>
            <a:r>
              <a:rPr lang="en-US" sz="1800" dirty="0"/>
              <a:t> in July (TBC)</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lvl="1" eaLnBrk="1" hangingPunct="1"/>
            <a:r>
              <a:rPr lang="en-US" altLang="en-US" dirty="0"/>
              <a:t>Make sure to not interfere with any joint meeting 802.1/</a:t>
            </a:r>
            <a:r>
              <a:rPr lang="en-US" altLang="en-US" dirty="0" err="1"/>
              <a:t>TGbe</a:t>
            </a:r>
            <a:endParaRPr lang="en-US" altLang="en-US" dirty="0"/>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a:t>TGbe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a:t>TGbe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76328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2106179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16</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63060</TotalTime>
  <Words>1680</Words>
  <Application>Microsoft Office PowerPoint</Application>
  <PresentationFormat>On-screen Show (4:3)</PresentationFormat>
  <Paragraphs>222</Paragraphs>
  <Slides>27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MS Gothic</vt:lpstr>
      <vt:lpstr>MS PGothic</vt:lpstr>
      <vt:lpstr>Arial</vt:lpstr>
      <vt:lpstr>Helvetica</vt:lpstr>
      <vt:lpstr>Monotype Sorts</vt:lpstr>
      <vt:lpstr>Times New Roman</vt:lpstr>
      <vt:lpstr>802-11-Submission</vt:lpstr>
      <vt:lpstr>Document</vt:lpstr>
      <vt:lpstr>ARC-SC-agenda-July-2019</vt:lpstr>
      <vt:lpstr>Abstract</vt:lpstr>
      <vt:lpstr>IEEE 802.11   Architecture Standing Committee</vt:lpstr>
      <vt:lpstr>Tuesday, July 16th,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2019 (1 of 2)</vt:lpstr>
      <vt:lpstr>ARC Agenda – July 2019 (2 of 2)</vt:lpstr>
      <vt:lpstr>Prior ARC Minutes</vt:lpstr>
      <vt:lpstr>IEEE 1588 mapping to IEEE 802.11/ 802.1ASrev use of FTM update </vt:lpstr>
      <vt:lpstr>IETF/802 coordination </vt:lpstr>
      <vt:lpstr>IEEE 802 activities directly related to IEEE 802.11 ARC</vt:lpstr>
      <vt:lpstr>Source Address Verification Improvements</vt:lpstr>
      <vt:lpstr>What is an ESS?</vt:lpstr>
      <vt:lpstr>What is a STA?</vt:lpstr>
      <vt:lpstr>Wednesday, July 17th, AM1</vt:lpstr>
      <vt:lpstr>MLME-RESET, versus MLME-JOIN and MLME-START</vt:lpstr>
      <vt:lpstr>Wednesday, July 17th, PM2</vt:lpstr>
      <vt:lpstr>ARC Future Activities &amp; sessions</vt:lpstr>
      <vt:lpstr>Planning for September 2019</vt:lpstr>
      <vt:lpstr>TGbe potential multi-band/multi-AP concepts</vt:lpstr>
      <vt:lpstr>TGbc potential ARC concepts</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772</cp:revision>
  <cp:lastPrinted>1998-02-10T13:28:06Z</cp:lastPrinted>
  <dcterms:created xsi:type="dcterms:W3CDTF">2009-07-15T16:38:20Z</dcterms:created>
  <dcterms:modified xsi:type="dcterms:W3CDTF">2019-07-16T21:53:15Z</dcterms:modified>
</cp:coreProperties>
</file>