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0"/>
  </p:notesMasterIdLst>
  <p:handoutMasterIdLst>
    <p:handoutMasterId r:id="rId12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97" r:id="rId17"/>
    <p:sldId id="298" r:id="rId18"/>
    <p:sldId id="299" r:id="rId19"/>
    <p:sldId id="272" r:id="rId20"/>
    <p:sldId id="300" r:id="rId21"/>
    <p:sldId id="301" r:id="rId22"/>
    <p:sldId id="302" r:id="rId23"/>
    <p:sldId id="304" r:id="rId24"/>
    <p:sldId id="303" r:id="rId25"/>
    <p:sldId id="271" r:id="rId26"/>
    <p:sldId id="273" r:id="rId27"/>
    <p:sldId id="274" r:id="rId28"/>
    <p:sldId id="597" r:id="rId29"/>
    <p:sldId id="594" r:id="rId30"/>
    <p:sldId id="598" r:id="rId31"/>
    <p:sldId id="599" r:id="rId32"/>
    <p:sldId id="601" r:id="rId33"/>
    <p:sldId id="600" r:id="rId34"/>
    <p:sldId id="293" r:id="rId35"/>
    <p:sldId id="291" r:id="rId36"/>
    <p:sldId id="278" r:id="rId37"/>
    <p:sldId id="294" r:id="rId38"/>
    <p:sldId id="602" r:id="rId39"/>
    <p:sldId id="603" r:id="rId40"/>
    <p:sldId id="604" r:id="rId41"/>
    <p:sldId id="605" r:id="rId42"/>
    <p:sldId id="606" r:id="rId43"/>
    <p:sldId id="607" r:id="rId44"/>
    <p:sldId id="608" r:id="rId45"/>
    <p:sldId id="609" r:id="rId46"/>
    <p:sldId id="283" r:id="rId47"/>
    <p:sldId id="296" r:id="rId48"/>
    <p:sldId id="650" r:id="rId49"/>
    <p:sldId id="651" r:id="rId50"/>
    <p:sldId id="652" r:id="rId51"/>
    <p:sldId id="653" r:id="rId52"/>
    <p:sldId id="654" r:id="rId53"/>
    <p:sldId id="285" r:id="rId54"/>
    <p:sldId id="611" r:id="rId55"/>
    <p:sldId id="613" r:id="rId56"/>
    <p:sldId id="614" r:id="rId57"/>
    <p:sldId id="618" r:id="rId58"/>
    <p:sldId id="619" r:id="rId59"/>
    <p:sldId id="620" r:id="rId60"/>
    <p:sldId id="623" r:id="rId61"/>
    <p:sldId id="624" r:id="rId62"/>
    <p:sldId id="626" r:id="rId63"/>
    <p:sldId id="628" r:id="rId64"/>
    <p:sldId id="631" r:id="rId65"/>
    <p:sldId id="634" r:id="rId66"/>
    <p:sldId id="635" r:id="rId67"/>
    <p:sldId id="636" r:id="rId68"/>
    <p:sldId id="637" r:id="rId69"/>
    <p:sldId id="638" r:id="rId70"/>
    <p:sldId id="639" r:id="rId71"/>
    <p:sldId id="641" r:id="rId72"/>
    <p:sldId id="642" r:id="rId73"/>
    <p:sldId id="305" r:id="rId74"/>
    <p:sldId id="306" r:id="rId75"/>
    <p:sldId id="307" r:id="rId76"/>
    <p:sldId id="308" r:id="rId77"/>
    <p:sldId id="309" r:id="rId78"/>
    <p:sldId id="313" r:id="rId79"/>
    <p:sldId id="314" r:id="rId80"/>
    <p:sldId id="316" r:id="rId81"/>
    <p:sldId id="317" r:id="rId82"/>
    <p:sldId id="318" r:id="rId83"/>
    <p:sldId id="319" r:id="rId84"/>
    <p:sldId id="320" r:id="rId85"/>
    <p:sldId id="336" r:id="rId86"/>
    <p:sldId id="347" r:id="rId87"/>
    <p:sldId id="348" r:id="rId88"/>
    <p:sldId id="349" r:id="rId89"/>
    <p:sldId id="655" r:id="rId90"/>
    <p:sldId id="656" r:id="rId91"/>
    <p:sldId id="657" r:id="rId92"/>
    <p:sldId id="658" r:id="rId93"/>
    <p:sldId id="659" r:id="rId94"/>
    <p:sldId id="660" r:id="rId95"/>
    <p:sldId id="661" r:id="rId96"/>
    <p:sldId id="662" r:id="rId97"/>
    <p:sldId id="663" r:id="rId98"/>
    <p:sldId id="664" r:id="rId99"/>
    <p:sldId id="665" r:id="rId100"/>
    <p:sldId id="667" r:id="rId101"/>
    <p:sldId id="668" r:id="rId102"/>
    <p:sldId id="640" r:id="rId103"/>
    <p:sldId id="669" r:id="rId104"/>
    <p:sldId id="670" r:id="rId105"/>
    <p:sldId id="643" r:id="rId106"/>
    <p:sldId id="644" r:id="rId107"/>
    <p:sldId id="645" r:id="rId108"/>
    <p:sldId id="646" r:id="rId109"/>
    <p:sldId id="648" r:id="rId110"/>
    <p:sldId id="671" r:id="rId111"/>
    <p:sldId id="672" r:id="rId112"/>
    <p:sldId id="673" r:id="rId113"/>
    <p:sldId id="674" r:id="rId114"/>
    <p:sldId id="675" r:id="rId115"/>
    <p:sldId id="676" r:id="rId116"/>
    <p:sldId id="295" r:id="rId117"/>
    <p:sldId id="287" r:id="rId118"/>
    <p:sldId id="286" r:id="rId1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p:scale>
          <a:sx n="67" d="100"/>
          <a:sy n="67" d="100"/>
        </p:scale>
        <p:origin x="1208" y="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342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hyperlink" Target="https://mentor.ieee.org/802.11/dcn/19/11-19-1123-00-00ax-editorial-comments-on-d4-0.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012-00-00ax-tgax-teleconference-minutes-from-may-to-june-2019.docx" TargetMode="External"/><Relationship Id="rId2" Type="http://schemas.openxmlformats.org/officeDocument/2006/relationships/hyperlink" Target="https://mentor.ieee.org/802.11/dcn/19/11-19-0872-00-00ax-tgax-may-2019-atlant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918-00-00ax-mac-ad-hoc-meeting-minutes-may-201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5 CIDs and the corresponding modification proposal to IEEE P802.11ax D4.2 as in 11-19/1125r2</a:t>
            </a:r>
          </a:p>
          <a:p>
            <a:pPr lvl="1"/>
            <a:r>
              <a:rPr lang="pt-BR" altLang="zh-CN" dirty="0"/>
              <a:t>CID 20170, 20171, 20172, 20621, 20714</a:t>
            </a:r>
          </a:p>
          <a:p>
            <a:pPr lvl="1"/>
            <a:endParaRPr lang="pt-BR" dirty="0"/>
          </a:p>
          <a:p>
            <a:r>
              <a:rPr lang="pt-BR" dirty="0"/>
              <a:t>Move:  Dandan Liang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100</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6210379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1 CID to IEEE P802.11ax D4.2 as in 11-19/1302r0</a:t>
            </a:r>
          </a:p>
          <a:p>
            <a:pPr lvl="1"/>
            <a:r>
              <a:rPr lang="en-GB" dirty="0"/>
              <a:t>CID 21267 </a:t>
            </a:r>
          </a:p>
          <a:p>
            <a:pPr lvl="1"/>
            <a:endParaRPr lang="en-GB" dirty="0"/>
          </a:p>
          <a:p>
            <a:r>
              <a:rPr lang="en-GB" dirty="0"/>
              <a:t>Move: Brian Hart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101</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422009738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a:xfrm>
            <a:off x="685800" y="1981200"/>
            <a:ext cx="7772400" cy="1905000"/>
          </a:xfrm>
        </p:spPr>
        <p:txBody>
          <a:bodyPr/>
          <a:lstStyle/>
          <a:p>
            <a:r>
              <a:rPr lang="en-US" altLang="zh-CN" dirty="0"/>
              <a:t>Move to accept the proposed comment resolution to the following 1 CID to IEEE P802.11ax D4.2 as in 11-19/0973r2</a:t>
            </a:r>
          </a:p>
          <a:p>
            <a:pPr lvl="1"/>
            <a:r>
              <a:rPr lang="en-GB" dirty="0"/>
              <a:t>CID 20718</a:t>
            </a:r>
          </a:p>
          <a:p>
            <a:pPr lvl="1"/>
            <a:endParaRPr lang="en-GB" dirty="0"/>
          </a:p>
          <a:p>
            <a:r>
              <a:rPr lang="en-GB" dirty="0"/>
              <a:t>Move: </a:t>
            </a:r>
            <a:r>
              <a:rPr lang="en-GB" dirty="0" err="1"/>
              <a:t>Yujin</a:t>
            </a:r>
            <a:r>
              <a:rPr lang="en-GB" dirty="0"/>
              <a:t> Noh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102</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4" name="TextBox 3"/>
          <p:cNvSpPr txBox="1"/>
          <p:nvPr/>
        </p:nvSpPr>
        <p:spPr>
          <a:xfrm>
            <a:off x="965654" y="4267200"/>
            <a:ext cx="4239750" cy="461665"/>
          </a:xfrm>
          <a:prstGeom prst="rect">
            <a:avLst/>
          </a:prstGeom>
          <a:noFill/>
        </p:spPr>
        <p:txBody>
          <a:bodyPr wrap="none" rtlCol="0">
            <a:spAutoFit/>
          </a:bodyPr>
          <a:lstStyle/>
          <a:p>
            <a:r>
              <a:rPr lang="en-US" sz="2400" dirty="0">
                <a:solidFill>
                  <a:schemeClr val="accent1">
                    <a:lumMod val="75000"/>
                  </a:schemeClr>
                </a:solidFill>
              </a:rPr>
              <a:t>SP Passed with 18</a:t>
            </a:r>
            <a:r>
              <a:rPr lang="en-US" sz="2400" dirty="0">
                <a:solidFill>
                  <a:srgbClr val="00B050"/>
                </a:solidFill>
              </a:rPr>
              <a:t>Yes/1No/6Abs</a:t>
            </a:r>
          </a:p>
        </p:txBody>
      </p:sp>
    </p:spTree>
    <p:extLst>
      <p:ext uri="{BB962C8B-B14F-4D97-AF65-F5344CB8AC3E}">
        <p14:creationId xmlns:p14="http://schemas.microsoft.com/office/powerpoint/2010/main" val="40525159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3 CIDs and the corresponding modification proposal to IEEE P802.11ax D4.2 as in 11-19/1188r0</a:t>
            </a:r>
          </a:p>
          <a:p>
            <a:pPr lvl="1"/>
            <a:r>
              <a:rPr lang="pt-BR" altLang="zh-CN" dirty="0"/>
              <a:t>CID </a:t>
            </a:r>
            <a:r>
              <a:rPr lang="en-GB" dirty="0"/>
              <a:t>20794,  20934, 20935</a:t>
            </a:r>
          </a:p>
          <a:p>
            <a:pPr lvl="1"/>
            <a:endParaRPr lang="en-GB" dirty="0"/>
          </a:p>
          <a:p>
            <a:r>
              <a:rPr lang="en-GB" dirty="0"/>
              <a:t>Move: Ron </a:t>
            </a:r>
            <a:r>
              <a:rPr lang="en-GB" dirty="0" err="1"/>
              <a:t>Porat</a:t>
            </a:r>
            <a:r>
              <a:rPr lang="en-GB" dirty="0"/>
              <a:t>		Second:</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103</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10" name="Rectangle 9"/>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7280871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14 CIDs and the corresponding modification proposal to IEEE P802.11ax D4.2 as in 11-19/1127r4</a:t>
            </a:r>
          </a:p>
          <a:p>
            <a:pPr lvl="1"/>
            <a:r>
              <a:rPr lang="pt-BR" altLang="zh-CN" dirty="0"/>
              <a:t>CID </a:t>
            </a:r>
            <a:r>
              <a:rPr lang="en-US" dirty="0"/>
              <a:t>20727, 20728, 20729, 20730, 20896, 20936, 20941, 21389, 21391, 21392, 21393, 21411, 21412, 21564</a:t>
            </a:r>
          </a:p>
          <a:p>
            <a:pPr lvl="1"/>
            <a:endParaRPr lang="en-US" dirty="0"/>
          </a:p>
          <a:p>
            <a:r>
              <a:rPr lang="en-US" dirty="0"/>
              <a:t>Move: </a:t>
            </a:r>
            <a:r>
              <a:rPr lang="en-US" dirty="0" err="1"/>
              <a:t>Jianhan</a:t>
            </a:r>
            <a:r>
              <a:rPr lang="en-US" dirty="0"/>
              <a:t> Liu		Second:</a:t>
            </a:r>
          </a:p>
          <a:p>
            <a:pPr lvl="1"/>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104</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7" name="Rectangle 6"/>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4982439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3 CIDs and the corresponding modification proposal to IEEE P802.11ax D4.2 as in 11-19/1185r3</a:t>
            </a:r>
          </a:p>
          <a:p>
            <a:pPr lvl="1"/>
            <a:r>
              <a:rPr lang="en-GB" dirty="0"/>
              <a:t>CID 20937, 21034 and 20777</a:t>
            </a:r>
          </a:p>
          <a:p>
            <a:pPr lvl="1"/>
            <a:endParaRPr lang="en-GB" dirty="0"/>
          </a:p>
          <a:p>
            <a:r>
              <a:rPr lang="en-GB" dirty="0"/>
              <a:t>Move: Ming Gan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105</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97113573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a:xfrm>
            <a:off x="685800" y="1981200"/>
            <a:ext cx="7772400" cy="1905000"/>
          </a:xfrm>
        </p:spPr>
        <p:txBody>
          <a:bodyPr/>
          <a:lstStyle/>
          <a:p>
            <a:r>
              <a:rPr lang="en-US" altLang="zh-CN" dirty="0"/>
              <a:t>Move to accept the proposed comment resolution to the following 3 CIDs to IEEE P802.11ax D4.2 as in 11-19/1271r0</a:t>
            </a:r>
          </a:p>
          <a:p>
            <a:pPr lvl="1"/>
            <a:r>
              <a:rPr lang="en-US" dirty="0"/>
              <a:t>CIDs 20769, 20774, 21381</a:t>
            </a:r>
          </a:p>
          <a:p>
            <a:pPr lvl="1"/>
            <a:endParaRPr lang="en-US" dirty="0"/>
          </a:p>
          <a:p>
            <a:r>
              <a:rPr lang="en-US" dirty="0"/>
              <a:t>Move: Sameer </a:t>
            </a:r>
            <a:r>
              <a:rPr lang="en-US" dirty="0" err="1"/>
              <a:t>Vermani</a:t>
            </a:r>
            <a:r>
              <a:rPr lang="en-US" dirty="0"/>
              <a:t>			Second:</a:t>
            </a:r>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106</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8" name="Rectangle 7"/>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2470034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CIDs and the corresponding modification proposal to IEEE P802.11ax D4.2 as in 11-19/1225r2</a:t>
            </a:r>
          </a:p>
          <a:p>
            <a:pPr lvl="1"/>
            <a:r>
              <a:rPr lang="pt-BR" altLang="zh-CN" dirty="0"/>
              <a:t>CID </a:t>
            </a:r>
            <a:r>
              <a:rPr lang="en-GB" dirty="0"/>
              <a:t>20217, 20561, 20523, 20552, 20556, 21500, 21499, 21215, 21216, 21120, 21378, 20653, 20619, 20620, 21563</a:t>
            </a:r>
          </a:p>
          <a:p>
            <a:pPr lvl="1"/>
            <a:endParaRPr lang="en-GB" dirty="0"/>
          </a:p>
          <a:p>
            <a:r>
              <a:rPr lang="en-GB" dirty="0"/>
              <a:t>Move: </a:t>
            </a:r>
            <a:r>
              <a:rPr lang="en-GB" dirty="0" err="1"/>
              <a:t>Youhan</a:t>
            </a:r>
            <a:r>
              <a:rPr lang="en-GB" dirty="0"/>
              <a:t> Kim		Second:</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107</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5356319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4 CIDs to IEEE P802.11ax D4.2 as in 11-19/1226r1</a:t>
            </a:r>
          </a:p>
          <a:p>
            <a:pPr lvl="1"/>
            <a:r>
              <a:rPr lang="pt-BR" altLang="zh-CN" dirty="0"/>
              <a:t>CID </a:t>
            </a:r>
            <a:r>
              <a:rPr lang="en-GB" dirty="0"/>
              <a:t>20631, 20632, 20203, 20883</a:t>
            </a:r>
          </a:p>
          <a:p>
            <a:pPr lvl="1"/>
            <a:endParaRPr lang="en-GB" dirty="0"/>
          </a:p>
          <a:p>
            <a:r>
              <a:rPr lang="en-GB" dirty="0"/>
              <a:t>Move: </a:t>
            </a:r>
            <a:r>
              <a:rPr lang="en-GB" dirty="0" err="1"/>
              <a:t>Youhan</a:t>
            </a:r>
            <a:r>
              <a:rPr lang="en-GB" dirty="0"/>
              <a:t> Kim		Second:</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108</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7" name="Rectangle 6"/>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56760063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8 CIDs and the corresponding modification proposal to IEEE P802.11ax D4.2 as in 11-19/1141r2</a:t>
            </a:r>
          </a:p>
          <a:p>
            <a:pPr lvl="1"/>
            <a:r>
              <a:rPr lang="pt-BR" altLang="zh-CN" dirty="0"/>
              <a:t>CIDs: </a:t>
            </a:r>
            <a:r>
              <a:rPr lang="en-GB" dirty="0"/>
              <a:t>20030, 20586, 20300, 20301, 20697, 20747, 20039, 20500</a:t>
            </a:r>
          </a:p>
          <a:p>
            <a:pPr lvl="1"/>
            <a:endParaRPr lang="en-GB" dirty="0"/>
          </a:p>
          <a:p>
            <a:r>
              <a:rPr lang="en-GB" dirty="0"/>
              <a:t>Move: Yongho Seok			Second: </a:t>
            </a:r>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109</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10" name="Rectangle 9"/>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1368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C814-2716-46FD-BA68-B2277B507161}"/>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99FA614-72FC-4882-B2D1-07243409507B}"/>
              </a:ext>
            </a:extLst>
          </p:cNvPr>
          <p:cNvSpPr>
            <a:spLocks noGrp="1"/>
          </p:cNvSpPr>
          <p:nvPr>
            <p:ph idx="1"/>
          </p:nvPr>
        </p:nvSpPr>
        <p:spPr/>
        <p:txBody>
          <a:bodyPr/>
          <a:lstStyle/>
          <a:p>
            <a:r>
              <a:rPr lang="en-US" dirty="0"/>
              <a:t>Move to accept resolutions to CIDs </a:t>
            </a:r>
            <a:r>
              <a:rPr lang="en-GB" dirty="0"/>
              <a:t>20247, 20352, 20410, 20443, 20590, 21061, 21062, 21265 in doc 11-19/0561r2</a:t>
            </a:r>
          </a:p>
          <a:p>
            <a:endParaRPr lang="en-GB" dirty="0"/>
          </a:p>
          <a:p>
            <a:r>
              <a:rPr lang="en-GB" dirty="0"/>
              <a:t>Move: Alfred Asterjadhi		Second:</a:t>
            </a:r>
            <a:endParaRPr lang="en-US" dirty="0"/>
          </a:p>
        </p:txBody>
      </p:sp>
      <p:sp>
        <p:nvSpPr>
          <p:cNvPr id="4" name="Slide Number Placeholder 3">
            <a:extLst>
              <a:ext uri="{FF2B5EF4-FFF2-40B4-BE49-F238E27FC236}">
                <a16:creationId xmlns:a16="http://schemas.microsoft.com/office/drawing/2014/main" id="{86337A68-7E6C-4389-A979-03E09A3A9AD1}"/>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89D9C21-24FF-42C9-AA64-1DE8A57544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063F1C1-A6DD-4373-8FC7-3E8FD342D1F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9038781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1DE71-9464-4D34-82B5-6D71F757C1EB}"/>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2A5ABE9-9551-4A31-AAA2-636FC77D9EAE}"/>
              </a:ext>
            </a:extLst>
          </p:cNvPr>
          <p:cNvSpPr>
            <a:spLocks noGrp="1"/>
          </p:cNvSpPr>
          <p:nvPr>
            <p:ph idx="1"/>
          </p:nvPr>
        </p:nvSpPr>
        <p:spPr/>
        <p:txBody>
          <a:bodyPr/>
          <a:lstStyle/>
          <a:p>
            <a:pPr lvl="0"/>
            <a:r>
              <a:rPr lang="en-US" dirty="0"/>
              <a:t>Move to accept resolutions to CIDs </a:t>
            </a:r>
            <a:r>
              <a:rPr lang="en-GB" dirty="0"/>
              <a:t>20186, 20640, 20650, 20651, 20655, 20659, 20660, 20764, 20816, 21597, 21082 in doc 11-19/0750r4</a:t>
            </a:r>
          </a:p>
          <a:p>
            <a:pPr lvl="0"/>
            <a:endParaRPr lang="en-GB" dirty="0"/>
          </a:p>
          <a:p>
            <a:pPr lvl="0"/>
            <a:r>
              <a:rPr lang="en-GB" dirty="0"/>
              <a:t>Move: </a:t>
            </a:r>
            <a:r>
              <a:rPr lang="en-GB" dirty="0" err="1"/>
              <a:t>Liwen</a:t>
            </a:r>
            <a:r>
              <a:rPr lang="en-GB" dirty="0"/>
              <a:t> Chu		Second:</a:t>
            </a:r>
            <a:endParaRPr lang="en-US" dirty="0"/>
          </a:p>
          <a:p>
            <a:r>
              <a:rPr lang="en-US" dirty="0"/>
              <a:t> </a:t>
            </a:r>
          </a:p>
          <a:p>
            <a:endParaRPr lang="en-US" dirty="0"/>
          </a:p>
        </p:txBody>
      </p:sp>
      <p:sp>
        <p:nvSpPr>
          <p:cNvPr id="4" name="Slide Number Placeholder 3">
            <a:extLst>
              <a:ext uri="{FF2B5EF4-FFF2-40B4-BE49-F238E27FC236}">
                <a16:creationId xmlns:a16="http://schemas.microsoft.com/office/drawing/2014/main" id="{4EA62EEF-26E6-45DA-8BC2-B892B27C95D0}"/>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61FA34A9-5BF6-45F8-A5E1-6DAAF741479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EA4A7CB-5CCF-495B-AF63-0B11EDD4F7E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0838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086AF-B025-4859-B9A1-BF62F0C4252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C3A279AD-54DE-4446-8E43-23F2CD578F64}"/>
              </a:ext>
            </a:extLst>
          </p:cNvPr>
          <p:cNvSpPr>
            <a:spLocks noGrp="1"/>
          </p:cNvSpPr>
          <p:nvPr>
            <p:ph idx="1"/>
          </p:nvPr>
        </p:nvSpPr>
        <p:spPr/>
        <p:txBody>
          <a:bodyPr/>
          <a:lstStyle/>
          <a:p>
            <a:r>
              <a:rPr lang="en-US" dirty="0"/>
              <a:t>Move to accept resolution to CIDs </a:t>
            </a:r>
            <a:r>
              <a:rPr lang="en-GB" dirty="0"/>
              <a:t>20493, 21160, 21496</a:t>
            </a:r>
            <a:endParaRPr lang="en-US" dirty="0"/>
          </a:p>
          <a:p>
            <a:r>
              <a:rPr lang="en-US" dirty="0"/>
              <a:t>In doc 11-19/0909r3</a:t>
            </a:r>
          </a:p>
          <a:p>
            <a:endParaRPr lang="en-US" dirty="0"/>
          </a:p>
          <a:p>
            <a:r>
              <a:rPr lang="en-US" dirty="0"/>
              <a:t>Move: Alfred Asterjadhi		Second:</a:t>
            </a:r>
          </a:p>
        </p:txBody>
      </p:sp>
      <p:sp>
        <p:nvSpPr>
          <p:cNvPr id="4" name="Slide Number Placeholder 3">
            <a:extLst>
              <a:ext uri="{FF2B5EF4-FFF2-40B4-BE49-F238E27FC236}">
                <a16:creationId xmlns:a16="http://schemas.microsoft.com/office/drawing/2014/main" id="{BADE4D59-4D2F-4C5B-A7B8-3D13D1658A19}"/>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DEF9089-0B17-4A17-BAA7-7DD859D612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1076F5-440C-44A2-AFE9-1B3DF66D78A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8694680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1C10-A58C-47A3-B7BC-CF153DFE985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6212A07-0B32-469A-A1A1-C251D4EA67BB}"/>
              </a:ext>
            </a:extLst>
          </p:cNvPr>
          <p:cNvSpPr>
            <a:spLocks noGrp="1"/>
          </p:cNvSpPr>
          <p:nvPr>
            <p:ph idx="1"/>
          </p:nvPr>
        </p:nvSpPr>
        <p:spPr/>
        <p:txBody>
          <a:bodyPr/>
          <a:lstStyle/>
          <a:p>
            <a:r>
              <a:rPr lang="en-US" dirty="0"/>
              <a:t>Move to accept resolutions to CIDs </a:t>
            </a:r>
            <a:r>
              <a:rPr lang="en-GB" dirty="0"/>
              <a:t>20739, 20740</a:t>
            </a:r>
            <a:r>
              <a:rPr lang="en-US" dirty="0"/>
              <a:t> in doc 11-19/1009r1</a:t>
            </a:r>
          </a:p>
          <a:p>
            <a:endParaRPr lang="en-US" dirty="0"/>
          </a:p>
          <a:p>
            <a:r>
              <a:rPr lang="en-US" dirty="0"/>
              <a:t>Move: Po-Kai Huang		Second:</a:t>
            </a:r>
          </a:p>
        </p:txBody>
      </p:sp>
      <p:sp>
        <p:nvSpPr>
          <p:cNvPr id="4" name="Slide Number Placeholder 3">
            <a:extLst>
              <a:ext uri="{FF2B5EF4-FFF2-40B4-BE49-F238E27FC236}">
                <a16:creationId xmlns:a16="http://schemas.microsoft.com/office/drawing/2014/main" id="{D34CC91A-A1CB-4576-BFED-B83517D67758}"/>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47F92608-4F2C-47F8-B564-81E09CB8E9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63A6D2F-641D-4C6F-ACF1-9C4EA2C72C4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3442760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7F21-262E-44DC-A992-24E4C81519B4}"/>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1E7C460-EB89-49DB-9768-97B5EA8EB77A}"/>
              </a:ext>
            </a:extLst>
          </p:cNvPr>
          <p:cNvSpPr>
            <a:spLocks noGrp="1"/>
          </p:cNvSpPr>
          <p:nvPr>
            <p:ph idx="1"/>
          </p:nvPr>
        </p:nvSpPr>
        <p:spPr/>
        <p:txBody>
          <a:bodyPr/>
          <a:lstStyle/>
          <a:p>
            <a:r>
              <a:rPr lang="en-US" dirty="0"/>
              <a:t>Move to accept resolutions to CIDs </a:t>
            </a:r>
            <a:r>
              <a:rPr lang="en-GB" dirty="0"/>
              <a:t>20188, 21599, 20189, 21600, 20190, 21601</a:t>
            </a:r>
            <a:r>
              <a:rPr lang="en-US" dirty="0"/>
              <a:t> in doc 11-19/1014r2</a:t>
            </a:r>
          </a:p>
          <a:p>
            <a:endParaRPr lang="en-US" dirty="0"/>
          </a:p>
          <a:p>
            <a:r>
              <a:rPr lang="en-US" dirty="0"/>
              <a:t>Move: Po-Kai Huang		Second:</a:t>
            </a:r>
          </a:p>
        </p:txBody>
      </p:sp>
      <p:sp>
        <p:nvSpPr>
          <p:cNvPr id="4" name="Slide Number Placeholder 3">
            <a:extLst>
              <a:ext uri="{FF2B5EF4-FFF2-40B4-BE49-F238E27FC236}">
                <a16:creationId xmlns:a16="http://schemas.microsoft.com/office/drawing/2014/main" id="{DAD4516D-57D8-435F-8B54-C65CCE03A8B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575487EC-6185-4F7B-9A07-5656F7F25C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5E561D-B24B-48CB-A36E-B4E3066411B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61496136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932C-BC2D-473A-A887-7BFFB08A37A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4AEBF252-D6F1-4E41-ABF2-B4F7CB0E151D}"/>
              </a:ext>
            </a:extLst>
          </p:cNvPr>
          <p:cNvSpPr>
            <a:spLocks noGrp="1"/>
          </p:cNvSpPr>
          <p:nvPr>
            <p:ph idx="1"/>
          </p:nvPr>
        </p:nvSpPr>
        <p:spPr/>
        <p:txBody>
          <a:bodyPr/>
          <a:lstStyle/>
          <a:p>
            <a:r>
              <a:rPr lang="en-US" dirty="0"/>
              <a:t>Move to accept resolution to CIDs in doc 11-19/1123r2 with the following tabs:</a:t>
            </a:r>
          </a:p>
          <a:p>
            <a:pPr lvl="1">
              <a:buFont typeface="Arial" panose="020B0604020202020204" pitchFamily="34" charset="0"/>
              <a:buChar char="•"/>
            </a:pPr>
            <a:r>
              <a:rPr lang="en-US" dirty="0"/>
              <a:t>Invalid Comment</a:t>
            </a:r>
          </a:p>
          <a:p>
            <a:pPr lvl="1">
              <a:buFont typeface="Arial" panose="020B0604020202020204" pitchFamily="34" charset="0"/>
              <a:buChar char="•"/>
            </a:pPr>
            <a:r>
              <a:rPr lang="en-US" dirty="0"/>
              <a:t>Editorials in D4.1</a:t>
            </a:r>
          </a:p>
          <a:p>
            <a:pPr lvl="1">
              <a:buFont typeface="Arial" panose="020B0604020202020204" pitchFamily="34" charset="0"/>
              <a:buChar char="•"/>
            </a:pPr>
            <a:r>
              <a:rPr lang="en-US" dirty="0"/>
              <a:t>Editorials in D4.2</a:t>
            </a:r>
          </a:p>
          <a:p>
            <a:pPr lvl="1">
              <a:buFont typeface="Arial" panose="020B0604020202020204" pitchFamily="34" charset="0"/>
              <a:buChar char="•"/>
            </a:pPr>
            <a:r>
              <a:rPr lang="en-US" dirty="0"/>
              <a:t>Editorials updated 2019-06-27</a:t>
            </a:r>
          </a:p>
          <a:p>
            <a:pPr lvl="1">
              <a:buFont typeface="Arial" panose="020B0604020202020204" pitchFamily="34" charset="0"/>
              <a:buChar char="•"/>
            </a:pPr>
            <a:r>
              <a:rPr lang="en-US" dirty="0"/>
              <a:t>Remaining Editorials,</a:t>
            </a:r>
          </a:p>
          <a:p>
            <a:pPr lvl="1">
              <a:buFont typeface="Arial" panose="020B0604020202020204" pitchFamily="34" charset="0"/>
              <a:buChar char="•"/>
            </a:pPr>
            <a:endParaRPr lang="en-US" dirty="0"/>
          </a:p>
          <a:p>
            <a:pPr>
              <a:buFont typeface="Arial" panose="020B0604020202020204" pitchFamily="34" charset="0"/>
              <a:buChar char="•"/>
            </a:pPr>
            <a:r>
              <a:rPr lang="en-US" dirty="0"/>
              <a:t>Move: Po-Kai Huang		Second:</a:t>
            </a:r>
          </a:p>
        </p:txBody>
      </p:sp>
      <p:sp>
        <p:nvSpPr>
          <p:cNvPr id="4" name="Slide Number Placeholder 3">
            <a:extLst>
              <a:ext uri="{FF2B5EF4-FFF2-40B4-BE49-F238E27FC236}">
                <a16:creationId xmlns:a16="http://schemas.microsoft.com/office/drawing/2014/main" id="{EC8F6103-E4AA-46FD-A2A2-511FBCD7CD7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A44559-178F-4B6D-B70B-46B84E911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A51E1C-8328-4D5A-B3AA-F8F903CA4A8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2857655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770674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Thursday		Aug 1, 15, 29, Sept 12	10:00 ET</a:t>
            </a:r>
          </a:p>
          <a:p>
            <a:r>
              <a:rPr lang="en-US" dirty="0"/>
              <a:t>Thursday 		Aug 8, 22, Sept 5			20:00 ET</a:t>
            </a:r>
          </a:p>
          <a:p>
            <a:endParaRPr lang="en-US" dirty="0"/>
          </a:p>
          <a:p>
            <a:r>
              <a:rPr lang="en-US" dirty="0"/>
              <a:t>All calls are for 2 hours.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July 15, 08:00 – 10:00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July 15, 13:30 – 15:30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endParaRPr lang="en-CA" altLang="en-US" sz="1400" dirty="0"/>
          </a:p>
          <a:p>
            <a:pPr lvl="0">
              <a:lnSpc>
                <a:spcPct val="80000"/>
              </a:lnSpc>
            </a:pPr>
            <a:r>
              <a:rPr lang="en-CA" altLang="en-US" sz="1400" dirty="0"/>
              <a:t>Monday</a:t>
            </a:r>
            <a:r>
              <a:rPr lang="en-US" altLang="en-US" sz="1400" dirty="0"/>
              <a:t> July 15, 19:30 – 21:30</a:t>
            </a:r>
          </a:p>
          <a:p>
            <a:pPr lvl="1">
              <a:lnSpc>
                <a:spcPct val="80000"/>
              </a:lnSpc>
            </a:pPr>
            <a:r>
              <a:rPr lang="en-US" altLang="en-US" sz="1200" dirty="0" err="1"/>
              <a:t>Adhoc</a:t>
            </a:r>
            <a:r>
              <a:rPr lang="en-US" altLang="en-US" sz="1200" dirty="0"/>
              <a:t> group meetings</a:t>
            </a:r>
            <a:endParaRPr lang="en-CA" altLang="en-US" sz="1400" dirty="0"/>
          </a:p>
          <a:p>
            <a:pPr lvl="0">
              <a:lnSpc>
                <a:spcPct val="80000"/>
              </a:lnSpc>
            </a:pPr>
            <a:r>
              <a:rPr lang="en-CA" altLang="en-US" sz="1400" dirty="0"/>
              <a:t>Tuesday</a:t>
            </a:r>
            <a:r>
              <a:rPr lang="en-US" altLang="en-US" sz="1400" dirty="0"/>
              <a:t> July 16,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July 16, 13:30 – 15:30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July 17,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July 16, 10:30 – 13:30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98525208"/>
              </p:ext>
            </p:extLst>
          </p:nvPr>
        </p:nvGraphicFramePr>
        <p:xfrm>
          <a:off x="1066006" y="1839913"/>
          <a:ext cx="7086600" cy="31927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08:00 – 10:00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Ad hoc meeting (no motions)</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316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11-19/1211 (George Cherian)</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DO you accept resolutions to CIDs </a:t>
            </a:r>
            <a:r>
              <a:rPr lang="en-GB" dirty="0">
                <a:solidFill>
                  <a:srgbClr val="FF0000"/>
                </a:solidFill>
              </a:rPr>
              <a:t>20996,</a:t>
            </a:r>
            <a:r>
              <a:rPr lang="en-GB" dirty="0"/>
              <a:t> </a:t>
            </a:r>
            <a:r>
              <a:rPr lang="en-GB" dirty="0">
                <a:solidFill>
                  <a:srgbClr val="FF0000"/>
                </a:solidFill>
              </a:rPr>
              <a:t>21174</a:t>
            </a:r>
            <a:r>
              <a:rPr lang="en-GB" dirty="0"/>
              <a:t>, 21179, 21185, </a:t>
            </a:r>
            <a:r>
              <a:rPr lang="en-GB" dirty="0">
                <a:solidFill>
                  <a:srgbClr val="FF0000"/>
                </a:solidFill>
              </a:rPr>
              <a:t>21186</a:t>
            </a:r>
            <a:r>
              <a:rPr lang="en-GB" dirty="0"/>
              <a:t>, 20792</a:t>
            </a:r>
            <a:r>
              <a:rPr lang="en-US" dirty="0"/>
              <a:t> in doc 11-19/1211r1?</a:t>
            </a:r>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0065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8356-766E-40E1-8225-619445125FE6}"/>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E62D6A40-6D52-4551-8F49-7B19848EC771}"/>
              </a:ext>
            </a:extLst>
          </p:cNvPr>
          <p:cNvSpPr>
            <a:spLocks noGrp="1"/>
          </p:cNvSpPr>
          <p:nvPr>
            <p:ph idx="1"/>
          </p:nvPr>
        </p:nvSpPr>
        <p:spPr/>
        <p:txBody>
          <a:bodyPr/>
          <a:lstStyle/>
          <a:p>
            <a:r>
              <a:rPr lang="en-US" dirty="0"/>
              <a:t>Do you accept resolutions to CIDs </a:t>
            </a:r>
            <a:r>
              <a:rPr lang="en-GB" dirty="0"/>
              <a:t>21038, 21060, 21095 in doc 11-19/0416r3?</a:t>
            </a:r>
          </a:p>
          <a:p>
            <a:endParaRPr lang="en-GB" dirty="0"/>
          </a:p>
          <a:p>
            <a:r>
              <a:rPr lang="en-GB" dirty="0"/>
              <a:t>SP is deferred. Need more discussion.</a:t>
            </a:r>
          </a:p>
          <a:p>
            <a:endParaRPr lang="en-GB" dirty="0"/>
          </a:p>
          <a:p>
            <a:endParaRPr lang="en-US" dirty="0"/>
          </a:p>
        </p:txBody>
      </p:sp>
      <p:sp>
        <p:nvSpPr>
          <p:cNvPr id="4" name="Slide Number Placeholder 3">
            <a:extLst>
              <a:ext uri="{FF2B5EF4-FFF2-40B4-BE49-F238E27FC236}">
                <a16:creationId xmlns:a16="http://schemas.microsoft.com/office/drawing/2014/main" id="{DBF545A7-CE29-40BB-BEDF-C9A125EC9DD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FFF142F-3F48-407B-B971-FB4E2CED9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A27DA3-6CA8-48E0-A54D-AAA892A499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13210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642B-EA4B-4858-85EE-C745FBBD7964}"/>
              </a:ext>
            </a:extLst>
          </p:cNvPr>
          <p:cNvSpPr>
            <a:spLocks noGrp="1"/>
          </p:cNvSpPr>
          <p:nvPr>
            <p:ph type="title"/>
          </p:nvPr>
        </p:nvSpPr>
        <p:spPr/>
        <p:txBody>
          <a:bodyPr/>
          <a:lstStyle/>
          <a:p>
            <a:r>
              <a:rPr lang="en-US" dirty="0"/>
              <a:t>11-19/1204 (Laurent </a:t>
            </a:r>
            <a:r>
              <a:rPr lang="en-US" dirty="0" err="1"/>
              <a:t>Cariou</a:t>
            </a:r>
            <a:r>
              <a:rPr lang="en-US" dirty="0"/>
              <a:t>)</a:t>
            </a:r>
          </a:p>
        </p:txBody>
      </p:sp>
      <p:sp>
        <p:nvSpPr>
          <p:cNvPr id="3" name="Content Placeholder 2">
            <a:extLst>
              <a:ext uri="{FF2B5EF4-FFF2-40B4-BE49-F238E27FC236}">
                <a16:creationId xmlns:a16="http://schemas.microsoft.com/office/drawing/2014/main" id="{6F56AEEF-A809-47B1-8930-91F69244C50A}"/>
              </a:ext>
            </a:extLst>
          </p:cNvPr>
          <p:cNvSpPr>
            <a:spLocks noGrp="1"/>
          </p:cNvSpPr>
          <p:nvPr>
            <p:ph idx="1"/>
          </p:nvPr>
        </p:nvSpPr>
        <p:spPr/>
        <p:txBody>
          <a:bodyPr/>
          <a:lstStyle/>
          <a:p>
            <a:r>
              <a:rPr lang="en-US" dirty="0"/>
              <a:t>Do you accept resolution to CID 20624 in doc 11-19/1204r1?</a:t>
            </a:r>
          </a:p>
          <a:p>
            <a:endParaRPr lang="en-US" dirty="0"/>
          </a:p>
          <a:p>
            <a:r>
              <a:rPr lang="en-US" dirty="0"/>
              <a:t>SP deferred</a:t>
            </a:r>
          </a:p>
        </p:txBody>
      </p:sp>
      <p:sp>
        <p:nvSpPr>
          <p:cNvPr id="4" name="Slide Number Placeholder 3">
            <a:extLst>
              <a:ext uri="{FF2B5EF4-FFF2-40B4-BE49-F238E27FC236}">
                <a16:creationId xmlns:a16="http://schemas.microsoft.com/office/drawing/2014/main" id="{7941C1A1-03C2-4AF9-BCFA-2D56DBF16DD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845CCC1-1D18-4D88-99AD-03F9665C57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27F337-3602-4F5D-BAF6-C637FADF794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4821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 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graphicFrame>
        <p:nvGraphicFramePr>
          <p:cNvPr id="8" name="Object 7">
            <a:extLst>
              <a:ext uri="{FF2B5EF4-FFF2-40B4-BE49-F238E27FC236}">
                <a16:creationId xmlns:a16="http://schemas.microsoft.com/office/drawing/2014/main" id="{84E0D897-DB79-454B-A0A6-88334AC217E1}"/>
              </a:ext>
            </a:extLst>
          </p:cNvPr>
          <p:cNvGraphicFramePr>
            <a:graphicFrameLocks noChangeAspect="1"/>
          </p:cNvGraphicFramePr>
          <p:nvPr>
            <p:extLst>
              <p:ext uri="{D42A27DB-BD31-4B8C-83A1-F6EECF244321}">
                <p14:modId xmlns:p14="http://schemas.microsoft.com/office/powerpoint/2010/main" val="485166312"/>
              </p:ext>
            </p:extLst>
          </p:nvPr>
        </p:nvGraphicFramePr>
        <p:xfrm>
          <a:off x="4114800" y="3025774"/>
          <a:ext cx="3222000" cy="2841625"/>
        </p:xfrm>
        <a:graphic>
          <a:graphicData uri="http://schemas.openxmlformats.org/presentationml/2006/ole">
            <mc:AlternateContent xmlns:mc="http://schemas.openxmlformats.org/markup-compatibility/2006">
              <mc:Choice xmlns:v="urn:schemas-microsoft-com:vml" Requires="v">
                <p:oleObj spid="_x0000_s4159"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4114800" y="3025774"/>
                        <a:ext cx="3222000" cy="28416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July 14-19, 2019</a:t>
            </a:r>
          </a:p>
          <a:p>
            <a:pPr algn="ctr">
              <a:lnSpc>
                <a:spcPct val="90000"/>
              </a:lnSpc>
              <a:buFontTx/>
              <a:buNone/>
            </a:pPr>
            <a:r>
              <a:rPr lang="en-US" sz="4000" dirty="0">
                <a:latin typeface="Arial" panose="020B0604020202020204" pitchFamily="34" charset="0"/>
              </a:rPr>
              <a:t>Vienna, Austria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DFD20-99CC-4F10-A3D5-180D62AB6D31}"/>
              </a:ext>
            </a:extLst>
          </p:cNvPr>
          <p:cNvSpPr>
            <a:spLocks noGrp="1"/>
          </p:cNvSpPr>
          <p:nvPr>
            <p:ph type="title"/>
          </p:nvPr>
        </p:nvSpPr>
        <p:spPr/>
        <p:txBody>
          <a:bodyPr/>
          <a:lstStyle/>
          <a:p>
            <a:r>
              <a:rPr lang="en-US" dirty="0"/>
              <a:t>TG Submissions</a:t>
            </a:r>
          </a:p>
        </p:txBody>
      </p:sp>
      <p:sp>
        <p:nvSpPr>
          <p:cNvPr id="6" name="Date Placeholder 5">
            <a:extLst>
              <a:ext uri="{FF2B5EF4-FFF2-40B4-BE49-F238E27FC236}">
                <a16:creationId xmlns:a16="http://schemas.microsoft.com/office/drawing/2014/main" id="{EBA900CF-BA29-4838-B244-80B6EB4083D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0C2B3312-9975-46A4-BAFB-13E458D38951}"/>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7FCEB6B-57C7-4AFA-9779-C6F89D3C31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Table 6">
            <a:extLst>
              <a:ext uri="{FF2B5EF4-FFF2-40B4-BE49-F238E27FC236}">
                <a16:creationId xmlns:a16="http://schemas.microsoft.com/office/drawing/2014/main" id="{DEE04501-2037-4B0F-B751-6DFE26C93C0E}"/>
              </a:ext>
            </a:extLst>
          </p:cNvPr>
          <p:cNvGraphicFramePr>
            <a:graphicFrameLocks noGrp="1"/>
          </p:cNvGraphicFramePr>
          <p:nvPr>
            <p:extLst>
              <p:ext uri="{D42A27DB-BD31-4B8C-83A1-F6EECF244321}">
                <p14:modId xmlns:p14="http://schemas.microsoft.com/office/powerpoint/2010/main" val="2181855654"/>
              </p:ext>
            </p:extLst>
          </p:nvPr>
        </p:nvGraphicFramePr>
        <p:xfrm>
          <a:off x="882650" y="2632074"/>
          <a:ext cx="7659688" cy="2474910"/>
        </p:xfrm>
        <a:graphic>
          <a:graphicData uri="http://schemas.openxmlformats.org/drawingml/2006/table">
            <a:tbl>
              <a:tblPr>
                <a:tableStyleId>{5C22544A-7EE6-4342-B048-85BDC9FD1C3A}</a:tableStyleId>
              </a:tblPr>
              <a:tblGrid>
                <a:gridCol w="540529">
                  <a:extLst>
                    <a:ext uri="{9D8B030D-6E8A-4147-A177-3AD203B41FA5}">
                      <a16:colId xmlns:a16="http://schemas.microsoft.com/office/drawing/2014/main" val="3108950942"/>
                    </a:ext>
                  </a:extLst>
                </a:gridCol>
                <a:gridCol w="817385">
                  <a:extLst>
                    <a:ext uri="{9D8B030D-6E8A-4147-A177-3AD203B41FA5}">
                      <a16:colId xmlns:a16="http://schemas.microsoft.com/office/drawing/2014/main" val="324542894"/>
                    </a:ext>
                  </a:extLst>
                </a:gridCol>
                <a:gridCol w="3427743">
                  <a:extLst>
                    <a:ext uri="{9D8B030D-6E8A-4147-A177-3AD203B41FA5}">
                      <a16:colId xmlns:a16="http://schemas.microsoft.com/office/drawing/2014/main" val="3819691013"/>
                    </a:ext>
                  </a:extLst>
                </a:gridCol>
                <a:gridCol w="2228033">
                  <a:extLst>
                    <a:ext uri="{9D8B030D-6E8A-4147-A177-3AD203B41FA5}">
                      <a16:colId xmlns:a16="http://schemas.microsoft.com/office/drawing/2014/main" val="35011699"/>
                    </a:ext>
                  </a:extLst>
                </a:gridCol>
                <a:gridCol w="645998">
                  <a:extLst>
                    <a:ext uri="{9D8B030D-6E8A-4147-A177-3AD203B41FA5}">
                      <a16:colId xmlns:a16="http://schemas.microsoft.com/office/drawing/2014/main" val="748106936"/>
                    </a:ext>
                  </a:extLst>
                </a:gridCol>
              </a:tblGrid>
              <a:tr h="256365">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80375968"/>
                  </a:ext>
                </a:extLst>
              </a:tr>
              <a:tr h="246505">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9231032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703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 CR on Trigger MAC Padding</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Tianyu Wu (Apple)</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401385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876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Channelization for 6 GHz (CID 21378)</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833578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 CR for 6GHz channelization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Ruchen Duan (Samsung)</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134798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1064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CR-disallowed-subchannels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372634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Padding for random access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73734519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Editorial comments on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Robert Stacey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271566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sounding comments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Menzo Wentink (Qualcomm)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53789915"/>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1199</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Updated Channelization for 6 GHz</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TG</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728698947"/>
                  </a:ext>
                </a:extLst>
              </a:tr>
            </a:tbl>
          </a:graphicData>
        </a:graphic>
      </p:graphicFrame>
    </p:spTree>
    <p:extLst>
      <p:ext uri="{BB962C8B-B14F-4D97-AF65-F5344CB8AC3E}">
        <p14:creationId xmlns:p14="http://schemas.microsoft.com/office/powerpoint/2010/main" val="4103455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E877-814A-447B-9DEC-61FC249E3007}"/>
              </a:ext>
            </a:extLst>
          </p:cNvPr>
          <p:cNvSpPr>
            <a:spLocks noGrp="1"/>
          </p:cNvSpPr>
          <p:nvPr>
            <p:ph type="title"/>
          </p:nvPr>
        </p:nvSpPr>
        <p:spPr/>
        <p:txBody>
          <a:bodyPr/>
          <a:lstStyle/>
          <a:p>
            <a:r>
              <a:rPr lang="en-US" dirty="0"/>
              <a:t>PHY </a:t>
            </a:r>
            <a:r>
              <a:rPr lang="en-US" dirty="0" err="1"/>
              <a:t>Submissons</a:t>
            </a:r>
            <a:endParaRPr lang="en-US" dirty="0"/>
          </a:p>
        </p:txBody>
      </p:sp>
      <p:sp>
        <p:nvSpPr>
          <p:cNvPr id="3" name="Date Placeholder 2">
            <a:extLst>
              <a:ext uri="{FF2B5EF4-FFF2-40B4-BE49-F238E27FC236}">
                <a16:creationId xmlns:a16="http://schemas.microsoft.com/office/drawing/2014/main" id="{FF83EF57-ED8C-423C-A6B3-D37DC0A863E8}"/>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00014C1C-1AE9-4B45-AA86-58737E591539}"/>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C5E70802-1579-434B-B102-B5EAD6DBD275}"/>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C94A36DB-62AE-45CC-AF54-9D69B62CF879}"/>
              </a:ext>
            </a:extLst>
          </p:cNvPr>
          <p:cNvGraphicFramePr>
            <a:graphicFrameLocks noGrp="1"/>
          </p:cNvGraphicFramePr>
          <p:nvPr/>
        </p:nvGraphicFramePr>
        <p:xfrm>
          <a:off x="882650" y="2155825"/>
          <a:ext cx="7378700" cy="2546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1407745811"/>
                    </a:ext>
                  </a:extLst>
                </a:gridCol>
                <a:gridCol w="787400">
                  <a:extLst>
                    <a:ext uri="{9D8B030D-6E8A-4147-A177-3AD203B41FA5}">
                      <a16:colId xmlns:a16="http://schemas.microsoft.com/office/drawing/2014/main" val="552620892"/>
                    </a:ext>
                  </a:extLst>
                </a:gridCol>
                <a:gridCol w="3302000">
                  <a:extLst>
                    <a:ext uri="{9D8B030D-6E8A-4147-A177-3AD203B41FA5}">
                      <a16:colId xmlns:a16="http://schemas.microsoft.com/office/drawing/2014/main" val="3959517218"/>
                    </a:ext>
                  </a:extLst>
                </a:gridCol>
                <a:gridCol w="2146300">
                  <a:extLst>
                    <a:ext uri="{9D8B030D-6E8A-4147-A177-3AD203B41FA5}">
                      <a16:colId xmlns:a16="http://schemas.microsoft.com/office/drawing/2014/main" val="269658993"/>
                    </a:ext>
                  </a:extLst>
                </a:gridCol>
                <a:gridCol w="622300">
                  <a:extLst>
                    <a:ext uri="{9D8B030D-6E8A-4147-A177-3AD203B41FA5}">
                      <a16:colId xmlns:a16="http://schemas.microsoft.com/office/drawing/2014/main" val="3267729554"/>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662893973"/>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12967288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CR_CID_21497_21501_21502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456699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867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PHY_CR_TxRxProcedure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4581857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CID 20760 and 20793</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28175225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3286195"/>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Spec text changes on MCS table</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56138920"/>
                  </a:ext>
                </a:extLst>
              </a:tr>
              <a:tr h="31750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II</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Dandan Liang (Huawei Technologies)</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929085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D4.0-comment-resolution-on-cids-for-27-3-10-7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Jianhan Liu (Mediatek)</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05294096"/>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of PHY SIG B</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Ming Gan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54512684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CR-Misc.-PHY</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Ron Borat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763307056"/>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1225</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3</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17412004"/>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1226</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4</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6726177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5</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7926848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 Miscellaneous CR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Sameer Vermani (Qualcomm)</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PHY</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3225894208"/>
                  </a:ext>
                </a:extLst>
              </a:tr>
            </a:tbl>
          </a:graphicData>
        </a:graphic>
      </p:graphicFrame>
    </p:spTree>
    <p:extLst>
      <p:ext uri="{BB962C8B-B14F-4D97-AF65-F5344CB8AC3E}">
        <p14:creationId xmlns:p14="http://schemas.microsoft.com/office/powerpoint/2010/main" val="3942890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a16="http://schemas.microsoft.com/office/drawing/2014/main"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1204</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CR for CID20624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CIDs on UORA - part 2</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1263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spTree>
    <p:extLst>
      <p:ext uri="{BB962C8B-B14F-4D97-AF65-F5344CB8AC3E}">
        <p14:creationId xmlns:p14="http://schemas.microsoft.com/office/powerpoint/2010/main" val="8792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a16="http://schemas.microsoft.com/office/drawing/2014/main"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95E60E1-EE58-4702-8D4F-AD11EF1E9E87}"/>
              </a:ext>
            </a:extLst>
          </p:cNvPr>
          <p:cNvGraphicFramePr>
            <a:graphicFrameLocks noGrp="1"/>
          </p:cNvGraphicFramePr>
          <p:nvPr>
            <p:extLst>
              <p:ext uri="{D42A27DB-BD31-4B8C-83A1-F6EECF244321}">
                <p14:modId xmlns:p14="http://schemas.microsoft.com/office/powerpoint/2010/main" val="2420764147"/>
              </p:ext>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416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Tree>
    <p:extLst>
      <p:ext uri="{BB962C8B-B14F-4D97-AF65-F5344CB8AC3E}">
        <p14:creationId xmlns:p14="http://schemas.microsoft.com/office/powerpoint/2010/main" val="224609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38BF-D029-4950-9292-3154B08CE2FC}"/>
              </a:ext>
            </a:extLst>
          </p:cNvPr>
          <p:cNvSpPr>
            <a:spLocks noGrp="1"/>
          </p:cNvSpPr>
          <p:nvPr>
            <p:ph type="title"/>
          </p:nvPr>
        </p:nvSpPr>
        <p:spPr/>
        <p:txBody>
          <a:bodyPr/>
          <a:lstStyle/>
          <a:p>
            <a:r>
              <a:rPr lang="en-US" dirty="0"/>
              <a:t>MAC Submissions</a:t>
            </a:r>
          </a:p>
        </p:txBody>
      </p:sp>
      <p:sp>
        <p:nvSpPr>
          <p:cNvPr id="3" name="Date Placeholder 2">
            <a:extLst>
              <a:ext uri="{FF2B5EF4-FFF2-40B4-BE49-F238E27FC236}">
                <a16:creationId xmlns:a16="http://schemas.microsoft.com/office/drawing/2014/main" id="{4D9B7BE7-498D-4239-A9C1-C34E8ACC634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0CC5FD0-B3EF-4C21-8E43-B74F02223838}"/>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7D24F02-A4FB-46C5-9EC8-1C8B2F7ABE4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9BC47B7E-F7E0-4BC7-B86F-F05DF8A9E758}"/>
              </a:ext>
            </a:extLst>
          </p:cNvPr>
          <p:cNvGraphicFramePr>
            <a:graphicFrameLocks noGrp="1"/>
          </p:cNvGraphicFramePr>
          <p:nvPr>
            <p:extLst>
              <p:ext uri="{D42A27DB-BD31-4B8C-83A1-F6EECF244321}">
                <p14:modId xmlns:p14="http://schemas.microsoft.com/office/powerpoint/2010/main" val="4196161606"/>
              </p:ext>
            </p:extLst>
          </p:nvPr>
        </p:nvGraphicFramePr>
        <p:xfrm>
          <a:off x="2952750" y="1373188"/>
          <a:ext cx="4438650" cy="4951406"/>
        </p:xfrm>
        <a:graphic>
          <a:graphicData uri="http://schemas.openxmlformats.org/drawingml/2006/table">
            <a:tbl>
              <a:tblPr>
                <a:tableStyleId>{5C22544A-7EE6-4342-B048-85BDC9FD1C3A}</a:tableStyleId>
              </a:tblPr>
              <a:tblGrid>
                <a:gridCol w="313227">
                  <a:extLst>
                    <a:ext uri="{9D8B030D-6E8A-4147-A177-3AD203B41FA5}">
                      <a16:colId xmlns:a16="http://schemas.microsoft.com/office/drawing/2014/main" val="3291808667"/>
                    </a:ext>
                  </a:extLst>
                </a:gridCol>
                <a:gridCol w="473660">
                  <a:extLst>
                    <a:ext uri="{9D8B030D-6E8A-4147-A177-3AD203B41FA5}">
                      <a16:colId xmlns:a16="http://schemas.microsoft.com/office/drawing/2014/main" val="4024897631"/>
                    </a:ext>
                  </a:extLst>
                </a:gridCol>
                <a:gridCol w="1986315">
                  <a:extLst>
                    <a:ext uri="{9D8B030D-6E8A-4147-A177-3AD203B41FA5}">
                      <a16:colId xmlns:a16="http://schemas.microsoft.com/office/drawing/2014/main" val="1148785561"/>
                    </a:ext>
                  </a:extLst>
                </a:gridCol>
                <a:gridCol w="1291104">
                  <a:extLst>
                    <a:ext uri="{9D8B030D-6E8A-4147-A177-3AD203B41FA5}">
                      <a16:colId xmlns:a16="http://schemas.microsoft.com/office/drawing/2014/main" val="1163367297"/>
                    </a:ext>
                  </a:extLst>
                </a:gridCol>
                <a:gridCol w="374344">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417</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594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604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696</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961</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962</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963</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1035</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1147</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1148</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1149</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1161</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1184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9968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July 15, 13:30 – 15:30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May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May 2019 meeting.</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since May 2019</a:t>
            </a:r>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a:t>Approved the resolution of about 420 CIDs in May.</a:t>
            </a:r>
          </a:p>
          <a:p>
            <a:pPr>
              <a:buFont typeface="Arial" panose="020B0604020202020204" pitchFamily="34" charset="0"/>
              <a:buChar char="•"/>
            </a:pPr>
            <a:r>
              <a:rPr lang="en-US" sz="2000" dirty="0"/>
              <a:t>Held a number of teleconferences. About 30 CIDs are ready for motion from the telecons.</a:t>
            </a:r>
          </a:p>
          <a:p>
            <a:pPr>
              <a:buFont typeface="Arial" panose="020B0604020202020204" pitchFamily="34" charset="0"/>
              <a:buChar char="•"/>
            </a:pPr>
            <a:r>
              <a:rPr lang="en-US" sz="2000" dirty="0"/>
              <a:t>Held an ad hoc meeting July 10-12. About 150 CIDs are ready for motion.</a:t>
            </a:r>
          </a:p>
          <a:p>
            <a:pPr>
              <a:buFont typeface="Arial" panose="020B0604020202020204" pitchFamily="34" charset="0"/>
              <a:buChar char="•"/>
            </a:pPr>
            <a:r>
              <a:rPr lang="en-US" sz="2000" dirty="0"/>
              <a:t>The Editor resolved all the </a:t>
            </a:r>
            <a:r>
              <a:rPr lang="en-US" sz="2000" dirty="0" err="1"/>
              <a:t>remaing</a:t>
            </a:r>
            <a:r>
              <a:rPr lang="en-US" sz="2000" dirty="0"/>
              <a:t> Editorial comments.</a:t>
            </a:r>
          </a:p>
          <a:p>
            <a:pPr lvl="1">
              <a:buFont typeface="Arial" panose="020B0604020202020204" pitchFamily="34" charset="0"/>
              <a:buChar char="•"/>
            </a:pPr>
            <a:r>
              <a:rPr lang="en-US" sz="1800" dirty="0">
                <a:hlinkClick r:id="rId2"/>
              </a:rPr>
              <a:t>https://mentor.ieee.org/802.11/dcn/19/11-19-1123-00-00ax-editorial-comments-on-d4-0.xlsx</a:t>
            </a:r>
            <a:r>
              <a:rPr lang="en-US" sz="1800" dirty="0"/>
              <a:t> </a:t>
            </a:r>
          </a:p>
          <a:p>
            <a:pPr>
              <a:buFont typeface="Arial" panose="020B0604020202020204" pitchFamily="34" charset="0"/>
              <a:buChar char="•"/>
            </a:pPr>
            <a:r>
              <a:rPr lang="en-US" sz="2000" dirty="0"/>
              <a:t>Generated a new revision of the TG |Coexistence assurance document as a result of the comments received.</a:t>
            </a:r>
          </a:p>
          <a:p>
            <a:pPr lvl="1">
              <a:buFont typeface="Arial" panose="020B0604020202020204" pitchFamily="34" charset="0"/>
              <a:buChar char="•"/>
            </a:pPr>
            <a:r>
              <a:rPr lang="en-US" sz="1800" dirty="0">
                <a:hlinkClick r:id="rId3"/>
              </a:rPr>
              <a:t>https://mentor.ieee.org/802.11/dcn/16/11-16-1348-06-00ax-coexistence-assurance.docx</a:t>
            </a:r>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May 2019 Interim meeting to today:</a:t>
            </a:r>
          </a:p>
          <a:p>
            <a:pPr lvl="1">
              <a:buFont typeface="Arial" panose="020B0604020202020204" pitchFamily="34" charset="0"/>
              <a:buChar char="•"/>
            </a:pPr>
            <a:r>
              <a:rPr lang="en-US" altLang="en-US" sz="1600" dirty="0">
                <a:hlinkClick r:id="rId2"/>
              </a:rPr>
              <a:t>https://mentor.ieee.org/802.11/dcn/19/11-19-0872-00-00ax-tgax-may-2019-atlanta-meeting-minutes.docx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https://mentor.ieee.org/802.11/dcn/19/11-19-1012-00-00ax-tgax-teleconference-minutes-from-may-to-june-2019.docx</a:t>
            </a:r>
            <a:r>
              <a:rPr lang="en-US" altLang="en-US" sz="1600" dirty="0"/>
              <a:t> </a:t>
            </a:r>
          </a:p>
          <a:p>
            <a:pPr lvl="1">
              <a:buFont typeface="Arial" panose="020B0604020202020204" pitchFamily="34" charset="0"/>
              <a:buChar char="•"/>
            </a:pPr>
            <a:r>
              <a:rPr lang="en-US" altLang="en-US" sz="1600" dirty="0">
                <a:hlinkClick r:id="rId4"/>
              </a:rPr>
              <a:t>https://mentor.ieee.org/802.11/dcn/19/11-19-0918-00-00ax-mac-ad-hoc-meeting-minutes-may-2019.docx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Patil</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-1</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that the channelization for 6 GHz shall start at 5950 MHz instead of 5940 MHz ? </a:t>
            </a:r>
          </a:p>
          <a:p>
            <a:endParaRPr lang="en-US" dirty="0"/>
          </a:p>
          <a:p>
            <a:r>
              <a:rPr lang="en-US" dirty="0"/>
              <a:t>Y/N/Needs more discussion: 24/0/64</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28</a:t>
            </a:fld>
            <a:endParaRPr lang="en-US"/>
          </a:p>
        </p:txBody>
      </p:sp>
    </p:spTree>
    <p:extLst>
      <p:ext uri="{BB962C8B-B14F-4D97-AF65-F5344CB8AC3E}">
        <p14:creationId xmlns:p14="http://schemas.microsoft.com/office/powerpoint/2010/main" val="1166614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-2</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with the proposed efficient channelization, i.e., dedicated channelization for each U-NII band where there is no crossing of channels across U-NII bands, for the 6 GHz band?</a:t>
            </a:r>
          </a:p>
          <a:p>
            <a:endParaRPr lang="en-US" dirty="0"/>
          </a:p>
          <a:p>
            <a:r>
              <a:rPr lang="en-US" dirty="0"/>
              <a:t>SP is not run</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29</a:t>
            </a:fld>
            <a:endParaRPr lang="en-US"/>
          </a:p>
        </p:txBody>
      </p:sp>
    </p:spTree>
    <p:extLst>
      <p:ext uri="{BB962C8B-B14F-4D97-AF65-F5344CB8AC3E}">
        <p14:creationId xmlns:p14="http://schemas.microsoft.com/office/powerpoint/2010/main" val="18267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C7C0-6505-45A7-B7F3-9432F1EF9C2B}"/>
              </a:ext>
            </a:extLst>
          </p:cNvPr>
          <p:cNvSpPr>
            <a:spLocks noGrp="1"/>
          </p:cNvSpPr>
          <p:nvPr>
            <p:ph type="title"/>
          </p:nvPr>
        </p:nvSpPr>
        <p:spPr/>
        <p:txBody>
          <a:bodyPr/>
          <a:lstStyle/>
          <a:p>
            <a:r>
              <a:rPr lang="en-US" dirty="0"/>
              <a:t>11-19/1017 (</a:t>
            </a:r>
            <a:r>
              <a:rPr lang="en-US" dirty="0" err="1"/>
              <a:t>Wookbong</a:t>
            </a:r>
            <a:r>
              <a:rPr lang="en-US" dirty="0"/>
              <a:t>)</a:t>
            </a:r>
          </a:p>
        </p:txBody>
      </p:sp>
      <p:sp>
        <p:nvSpPr>
          <p:cNvPr id="3" name="Content Placeholder 2">
            <a:extLst>
              <a:ext uri="{FF2B5EF4-FFF2-40B4-BE49-F238E27FC236}">
                <a16:creationId xmlns:a16="http://schemas.microsoft.com/office/drawing/2014/main" id="{9D596F7A-E1FC-4274-9A03-2B9F9454D6A2}"/>
              </a:ext>
            </a:extLst>
          </p:cNvPr>
          <p:cNvSpPr>
            <a:spLocks noGrp="1"/>
          </p:cNvSpPr>
          <p:nvPr>
            <p:ph idx="1"/>
          </p:nvPr>
        </p:nvSpPr>
        <p:spPr/>
        <p:txBody>
          <a:bodyPr/>
          <a:lstStyle/>
          <a:p>
            <a:r>
              <a:rPr lang="en-US" dirty="0"/>
              <a:t>Do you accept resolutions to CIDs </a:t>
            </a:r>
            <a:r>
              <a:rPr lang="en-GB" dirty="0"/>
              <a:t>20452, 20453, 20518, 20519 in doc 11-19/1017r3?</a:t>
            </a:r>
          </a:p>
          <a:p>
            <a:endParaRPr lang="en-GB" dirty="0"/>
          </a:p>
          <a:p>
            <a:r>
              <a:rPr lang="en-GB" dirty="0"/>
              <a:t>Accepted with unanimous consent</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A05F0BBA-F15F-4EED-B237-6C71379B04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9C86440-6CB3-4D36-AE79-FA9DCA530B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1853C7-81B6-41E0-9548-83297F854AA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2443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E0B7-31AB-453C-9B43-F69B561527E0}"/>
              </a:ext>
            </a:extLst>
          </p:cNvPr>
          <p:cNvSpPr>
            <a:spLocks noGrp="1"/>
          </p:cNvSpPr>
          <p:nvPr>
            <p:ph type="title"/>
          </p:nvPr>
        </p:nvSpPr>
        <p:spPr/>
        <p:txBody>
          <a:bodyPr/>
          <a:lstStyle/>
          <a:p>
            <a:r>
              <a:rPr lang="en-US" dirty="0"/>
              <a:t>11-19/0099 (</a:t>
            </a:r>
            <a:r>
              <a:rPr lang="en-US" dirty="0" err="1"/>
              <a:t>Huizhao</a:t>
            </a:r>
            <a:r>
              <a:rPr lang="en-US" dirty="0"/>
              <a:t> Wang) </a:t>
            </a:r>
          </a:p>
        </p:txBody>
      </p:sp>
      <p:sp>
        <p:nvSpPr>
          <p:cNvPr id="3" name="Content Placeholder 2">
            <a:extLst>
              <a:ext uri="{FF2B5EF4-FFF2-40B4-BE49-F238E27FC236}">
                <a16:creationId xmlns:a16="http://schemas.microsoft.com/office/drawing/2014/main" id="{89512B8A-E14F-49EE-B5BB-18BD965EFF3C}"/>
              </a:ext>
            </a:extLst>
          </p:cNvPr>
          <p:cNvSpPr>
            <a:spLocks noGrp="1"/>
          </p:cNvSpPr>
          <p:nvPr>
            <p:ph idx="1"/>
          </p:nvPr>
        </p:nvSpPr>
        <p:spPr/>
        <p:txBody>
          <a:bodyPr/>
          <a:lstStyle/>
          <a:p>
            <a:r>
              <a:rPr lang="en-US" dirty="0"/>
              <a:t>Do accept resolutions to CIDs </a:t>
            </a:r>
            <a:r>
              <a:rPr lang="en-GB" dirty="0"/>
              <a:t>20198, 20222, 20223, 20224, 20225, 20226, 21609, 21613 in doc 11-19/0099r3?</a:t>
            </a:r>
          </a:p>
          <a:p>
            <a:endParaRPr lang="en-GB" dirty="0"/>
          </a:p>
          <a:p>
            <a:r>
              <a:rPr lang="en-GB" dirty="0"/>
              <a:t>SP is deferred</a:t>
            </a:r>
            <a:endParaRPr lang="en-US" dirty="0"/>
          </a:p>
        </p:txBody>
      </p:sp>
      <p:sp>
        <p:nvSpPr>
          <p:cNvPr id="4" name="Slide Number Placeholder 3">
            <a:extLst>
              <a:ext uri="{FF2B5EF4-FFF2-40B4-BE49-F238E27FC236}">
                <a16:creationId xmlns:a16="http://schemas.microsoft.com/office/drawing/2014/main" id="{1BFFCD64-2CC9-49B0-997D-47E15C686F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157692B7-0569-478B-929F-341F821B4C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AC918FD-421A-40B2-8A3F-32AED82BF9AD}"/>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16787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10CC2-68AD-4D03-85D2-E6A2D4890168}"/>
              </a:ext>
            </a:extLst>
          </p:cNvPr>
          <p:cNvSpPr>
            <a:spLocks noGrp="1"/>
          </p:cNvSpPr>
          <p:nvPr>
            <p:ph type="title"/>
          </p:nvPr>
        </p:nvSpPr>
        <p:spPr/>
        <p:txBody>
          <a:bodyPr/>
          <a:lstStyle/>
          <a:p>
            <a:r>
              <a:rPr lang="en-US" dirty="0"/>
              <a:t>SP </a:t>
            </a:r>
            <a:r>
              <a:rPr lang="en-US"/>
              <a:t>(0099)</a:t>
            </a:r>
            <a:endParaRPr lang="en-US" dirty="0"/>
          </a:p>
        </p:txBody>
      </p:sp>
      <p:sp>
        <p:nvSpPr>
          <p:cNvPr id="3" name="Content Placeholder 2">
            <a:extLst>
              <a:ext uri="{FF2B5EF4-FFF2-40B4-BE49-F238E27FC236}">
                <a16:creationId xmlns:a16="http://schemas.microsoft.com/office/drawing/2014/main" id="{3FB31C55-DBCC-4D48-B8DF-EDE0E04AA96C}"/>
              </a:ext>
            </a:extLst>
          </p:cNvPr>
          <p:cNvSpPr>
            <a:spLocks noGrp="1"/>
          </p:cNvSpPr>
          <p:nvPr>
            <p:ph idx="1"/>
          </p:nvPr>
        </p:nvSpPr>
        <p:spPr/>
        <p:txBody>
          <a:bodyPr/>
          <a:lstStyle/>
          <a:p>
            <a:r>
              <a:rPr lang="en-US" dirty="0"/>
              <a:t>Do you agree the CR for CIDs (20198, 20233, 21609, 21613) allowing using non-TB sounding sequence to solicit MU feedback from non-AP STA?</a:t>
            </a:r>
          </a:p>
          <a:p>
            <a:r>
              <a:rPr lang="en-US" dirty="0"/>
              <a:t>Y/N/A: 10/20/9</a:t>
            </a:r>
          </a:p>
          <a:p>
            <a:endParaRPr lang="en-US" dirty="0"/>
          </a:p>
          <a:p>
            <a:r>
              <a:rPr lang="en-US" dirty="0"/>
              <a:t>Do you agree CIDs 20222, 20224, 20225, 20226 allowing using no-TB sounding sequence solicit partial BA SU feedback, beamformer suggesting sounding </a:t>
            </a:r>
            <a:r>
              <a:rPr lang="en-US" dirty="0" err="1"/>
              <a:t>paraneters</a:t>
            </a:r>
            <a:r>
              <a:rPr lang="en-US" dirty="0"/>
              <a:t> to </a:t>
            </a:r>
            <a:r>
              <a:rPr lang="en-US" dirty="0" err="1"/>
              <a:t>beamformee</a:t>
            </a:r>
            <a:r>
              <a:rPr lang="en-US" dirty="0"/>
              <a:t>?</a:t>
            </a:r>
          </a:p>
          <a:p>
            <a:r>
              <a:rPr lang="en-US" dirty="0"/>
              <a:t>Y/N/A:10/18/18</a:t>
            </a:r>
          </a:p>
          <a:p>
            <a:endParaRPr lang="en-US" dirty="0"/>
          </a:p>
        </p:txBody>
      </p:sp>
      <p:sp>
        <p:nvSpPr>
          <p:cNvPr id="4" name="Slide Number Placeholder 3">
            <a:extLst>
              <a:ext uri="{FF2B5EF4-FFF2-40B4-BE49-F238E27FC236}">
                <a16:creationId xmlns:a16="http://schemas.microsoft.com/office/drawing/2014/main" id="{DA854F76-9511-41B4-9991-33A6A6846F9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5F52CA5C-FFF2-4EF6-ACD1-EEF0CE895E5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0DAAD6-9C02-484F-B1FC-CBFDBA73366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61406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069EA-25BF-4AC9-B83A-147F2593BA6D}"/>
              </a:ext>
            </a:extLst>
          </p:cNvPr>
          <p:cNvSpPr>
            <a:spLocks noGrp="1"/>
          </p:cNvSpPr>
          <p:nvPr>
            <p:ph type="title"/>
          </p:nvPr>
        </p:nvSpPr>
        <p:spPr/>
        <p:txBody>
          <a:bodyPr/>
          <a:lstStyle/>
          <a:p>
            <a:r>
              <a:rPr lang="en-US" dirty="0"/>
              <a:t>11-19/1122 (Po-Kai Huang)</a:t>
            </a:r>
          </a:p>
        </p:txBody>
      </p:sp>
      <p:sp>
        <p:nvSpPr>
          <p:cNvPr id="3" name="Content Placeholder 2">
            <a:extLst>
              <a:ext uri="{FF2B5EF4-FFF2-40B4-BE49-F238E27FC236}">
                <a16:creationId xmlns:a16="http://schemas.microsoft.com/office/drawing/2014/main" id="{349F6371-FC34-4B7F-8862-51B6D5CC001D}"/>
              </a:ext>
            </a:extLst>
          </p:cNvPr>
          <p:cNvSpPr>
            <a:spLocks noGrp="1"/>
          </p:cNvSpPr>
          <p:nvPr>
            <p:ph idx="1"/>
          </p:nvPr>
        </p:nvSpPr>
        <p:spPr/>
        <p:txBody>
          <a:bodyPr/>
          <a:lstStyle/>
          <a:p>
            <a:r>
              <a:rPr lang="en-US" dirty="0"/>
              <a:t>Do you accept the spec text changes in doc 11-19/1122r0?</a:t>
            </a:r>
          </a:p>
          <a:p>
            <a:endParaRPr lang="en-US" dirty="0"/>
          </a:p>
          <a:p>
            <a:r>
              <a:rPr lang="en-US" dirty="0"/>
              <a:t>More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813999F0-A1C0-4885-9CFB-EF9349204A1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583B289-5372-4A18-92DA-C9A583DEEEF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2C83BE-2E38-4B64-B9B5-4C58E171292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50663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MAC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MU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74154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1">
              <a:buFont typeface="Arial" panose="020B0604020202020204" pitchFamily="34" charset="0"/>
              <a:buChar char="•"/>
            </a:pPr>
            <a:r>
              <a:rPr lang="en-US" altLang="en-US" dirty="0"/>
              <a:t>MAC </a:t>
            </a:r>
            <a:r>
              <a:rPr lang="en-US" altLang="en-US" dirty="0">
                <a:sym typeface="Wingdings" panose="05000000000000000000" pitchFamily="2" charset="2"/>
              </a:rPr>
              <a:t> 11-19/1792r2</a:t>
            </a:r>
          </a:p>
          <a:p>
            <a:pPr lvl="1">
              <a:buFont typeface="Arial" panose="020B0604020202020204" pitchFamily="34" charset="0"/>
              <a:buChar char="•"/>
            </a:pPr>
            <a:r>
              <a:rPr lang="en-US" altLang="en-US" dirty="0">
                <a:sym typeface="Wingdings" panose="05000000000000000000" pitchFamily="2" charset="2"/>
              </a:rPr>
              <a:t>MU  11-19/1292r1</a:t>
            </a:r>
          </a:p>
          <a:p>
            <a:pPr lvl="1">
              <a:buFont typeface="Arial" panose="020B0604020202020204" pitchFamily="34" charset="0"/>
              <a:buChar char="•"/>
            </a:pPr>
            <a:r>
              <a:rPr lang="en-US" altLang="en-US" dirty="0"/>
              <a:t>PHY </a:t>
            </a:r>
            <a:r>
              <a:rPr lang="en-US" altLang="en-US" dirty="0">
                <a:sym typeface="Wingdings" panose="05000000000000000000" pitchFamily="2" charset="2"/>
              </a:rPr>
              <a:t> 11-19/1274r2</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9376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5863-AC1C-4F55-B750-F1A5D311C0F6}"/>
              </a:ext>
            </a:extLst>
          </p:cNvPr>
          <p:cNvSpPr>
            <a:spLocks noGrp="1"/>
          </p:cNvSpPr>
          <p:nvPr>
            <p:ph type="title"/>
          </p:nvPr>
        </p:nvSpPr>
        <p:spPr/>
        <p:txBody>
          <a:bodyPr/>
          <a:lstStyle/>
          <a:p>
            <a:r>
              <a:rPr lang="en-US" dirty="0"/>
              <a:t>11-19/0417 (Laurent </a:t>
            </a:r>
            <a:r>
              <a:rPr lang="en-US" dirty="0" err="1"/>
              <a:t>Cariou</a:t>
            </a:r>
            <a:r>
              <a:rPr lang="en-US" dirty="0"/>
              <a:t>)</a:t>
            </a:r>
          </a:p>
        </p:txBody>
      </p:sp>
      <p:sp>
        <p:nvSpPr>
          <p:cNvPr id="3" name="Content Placeholder 2">
            <a:extLst>
              <a:ext uri="{FF2B5EF4-FFF2-40B4-BE49-F238E27FC236}">
                <a16:creationId xmlns:a16="http://schemas.microsoft.com/office/drawing/2014/main" id="{230AD4D1-7513-4626-AF9C-4F06F25B9BB4}"/>
              </a:ext>
            </a:extLst>
          </p:cNvPr>
          <p:cNvSpPr>
            <a:spLocks noGrp="1"/>
          </p:cNvSpPr>
          <p:nvPr>
            <p:ph idx="1"/>
          </p:nvPr>
        </p:nvSpPr>
        <p:spPr/>
        <p:txBody>
          <a:bodyPr/>
          <a:lstStyle/>
          <a:p>
            <a:r>
              <a:rPr lang="en-US" dirty="0"/>
              <a:t>Do you accept resolutions to CIDs </a:t>
            </a:r>
            <a:r>
              <a:rPr lang="en-GB" strike="sngStrike" dirty="0"/>
              <a:t>20017</a:t>
            </a:r>
            <a:r>
              <a:rPr lang="en-GB" dirty="0"/>
              <a:t>, 20019, </a:t>
            </a:r>
            <a:r>
              <a:rPr lang="en-GB" strike="sngStrike" dirty="0"/>
              <a:t>20022</a:t>
            </a:r>
            <a:r>
              <a:rPr lang="en-GB" dirty="0"/>
              <a:t>, 20040, </a:t>
            </a:r>
            <a:r>
              <a:rPr lang="en-GB" dirty="0">
                <a:solidFill>
                  <a:schemeClr val="tx1"/>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chemeClr val="tx1"/>
                </a:solidFill>
              </a:rPr>
              <a:t>21506, 21533, 21534, 21535 ,21536, 21583, 21584, 20081, 20082, 20083, 21285, </a:t>
            </a:r>
            <a:r>
              <a:rPr lang="en-GB" strike="sngStrike" dirty="0">
                <a:solidFill>
                  <a:schemeClr val="tx1"/>
                </a:solidFill>
              </a:rPr>
              <a:t>21286</a:t>
            </a:r>
            <a:r>
              <a:rPr lang="en-GB" dirty="0">
                <a:solidFill>
                  <a:schemeClr val="tx1"/>
                </a:solidFill>
              </a:rPr>
              <a:t>, 21335, 21441, 20372 </a:t>
            </a:r>
            <a:r>
              <a:rPr lang="en-GB" dirty="0"/>
              <a:t>in doc 11-19/0417r7?</a:t>
            </a:r>
          </a:p>
          <a:p>
            <a:endParaRPr lang="en-GB" dirty="0"/>
          </a:p>
          <a:p>
            <a:r>
              <a:rPr lang="en-GB" dirty="0"/>
              <a:t>Resolutions to CIDs in black approved by unanimous consent.</a:t>
            </a:r>
          </a:p>
          <a:p>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7C37B777-6FED-41C9-8C3F-F8184FFF661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4E7C708-B4DB-471B-91AB-8A8FFAF0FF4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A97B94-6114-4809-BECD-99E4243F312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7912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1293-9452-47FC-921E-7C9E07A6D4AF}"/>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B6FF1213-B815-45B8-8375-08917CEEA189}"/>
              </a:ext>
            </a:extLst>
          </p:cNvPr>
          <p:cNvSpPr>
            <a:spLocks noGrp="1"/>
          </p:cNvSpPr>
          <p:nvPr>
            <p:ph idx="1"/>
          </p:nvPr>
        </p:nvSpPr>
        <p:spPr/>
        <p:txBody>
          <a:bodyPr/>
          <a:lstStyle/>
          <a:p>
            <a:r>
              <a:rPr lang="en-US" dirty="0"/>
              <a:t>Do you accept resolutions to CIDs </a:t>
            </a:r>
            <a:r>
              <a:rPr lang="en-GB" dirty="0"/>
              <a:t>21038, 21060, 21095 in doc 11-19/0416r4?</a:t>
            </a:r>
          </a:p>
          <a:p>
            <a:endParaRPr lang="en-GB" dirty="0"/>
          </a:p>
          <a:p>
            <a:r>
              <a:rPr lang="en-GB" dirty="0">
                <a:solidFill>
                  <a:schemeClr val="bg1">
                    <a:lumMod val="85000"/>
                  </a:schemeClr>
                </a:solidFill>
              </a:rPr>
              <a:t>SP is deferred. Need more discussion</a:t>
            </a:r>
            <a:r>
              <a:rPr lang="en-GB" dirty="0"/>
              <a:t>.</a:t>
            </a:r>
          </a:p>
          <a:p>
            <a:r>
              <a:rPr lang="en-US" dirty="0"/>
              <a:t>Considered on Tuesday PM2.</a:t>
            </a:r>
          </a:p>
          <a:p>
            <a:r>
              <a:rPr lang="en-US" dirty="0"/>
              <a:t>Resolutions were accepted with unanimous consent.</a:t>
            </a:r>
          </a:p>
        </p:txBody>
      </p:sp>
      <p:sp>
        <p:nvSpPr>
          <p:cNvPr id="4" name="Slide Number Placeholder 3">
            <a:extLst>
              <a:ext uri="{FF2B5EF4-FFF2-40B4-BE49-F238E27FC236}">
                <a16:creationId xmlns:a16="http://schemas.microsoft.com/office/drawing/2014/main" id="{814A249F-20B7-4C4F-943B-7AA4474B62E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49176AE-8168-4FB9-84FC-E8B00D6A2F8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C7906C-64CF-496F-8BFB-D7CA2433331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109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1132-24B6-424B-89A1-E072DCB9809E}"/>
              </a:ext>
            </a:extLst>
          </p:cNvPr>
          <p:cNvSpPr>
            <a:spLocks noGrp="1"/>
          </p:cNvSpPr>
          <p:nvPr>
            <p:ph type="title"/>
          </p:nvPr>
        </p:nvSpPr>
        <p:spPr/>
        <p:txBody>
          <a:bodyPr/>
          <a:lstStyle/>
          <a:p>
            <a:r>
              <a:rPr lang="en-US" dirty="0"/>
              <a:t>11-19/1161 (Laurent </a:t>
            </a:r>
            <a:r>
              <a:rPr lang="en-US" dirty="0" err="1"/>
              <a:t>Cariou</a:t>
            </a:r>
            <a:r>
              <a:rPr lang="en-US" dirty="0"/>
              <a:t>)</a:t>
            </a:r>
          </a:p>
        </p:txBody>
      </p:sp>
      <p:sp>
        <p:nvSpPr>
          <p:cNvPr id="3" name="Content Placeholder 2">
            <a:extLst>
              <a:ext uri="{FF2B5EF4-FFF2-40B4-BE49-F238E27FC236}">
                <a16:creationId xmlns:a16="http://schemas.microsoft.com/office/drawing/2014/main" id="{96E9A121-79A1-4389-BC02-BAEE9CC53E97}"/>
              </a:ext>
            </a:extLst>
          </p:cNvPr>
          <p:cNvSpPr>
            <a:spLocks noGrp="1"/>
          </p:cNvSpPr>
          <p:nvPr>
            <p:ph idx="1"/>
          </p:nvPr>
        </p:nvSpPr>
        <p:spPr/>
        <p:txBody>
          <a:bodyPr/>
          <a:lstStyle/>
          <a:p>
            <a:r>
              <a:rPr lang="en-US" dirty="0"/>
              <a:t>Do you accept resolutions to CIDs </a:t>
            </a:r>
            <a:r>
              <a:rPr lang="en-US" dirty="0">
                <a:solidFill>
                  <a:schemeClr val="tx1"/>
                </a:solidFill>
              </a:rPr>
              <a:t>20090</a:t>
            </a:r>
            <a:r>
              <a:rPr lang="en-US" dirty="0"/>
              <a:t>, 20099, 20245, 20367, 20368, 20570, 20599, 20638, 20668, 20810, 21525, 20375, 20042 in doc 11-19/1161r4?</a:t>
            </a:r>
          </a:p>
          <a:p>
            <a:endParaRPr lang="en-US" dirty="0"/>
          </a:p>
          <a:p>
            <a:r>
              <a:rPr lang="en-US" dirty="0">
                <a:highlight>
                  <a:srgbClr val="00FF00"/>
                </a:highlight>
              </a:rPr>
              <a:t>Y/N/A: 11/2/23</a:t>
            </a:r>
          </a:p>
          <a:p>
            <a:endParaRPr lang="en-US" dirty="0"/>
          </a:p>
        </p:txBody>
      </p:sp>
      <p:sp>
        <p:nvSpPr>
          <p:cNvPr id="4" name="Slide Number Placeholder 3">
            <a:extLst>
              <a:ext uri="{FF2B5EF4-FFF2-40B4-BE49-F238E27FC236}">
                <a16:creationId xmlns:a16="http://schemas.microsoft.com/office/drawing/2014/main" id="{896CABE2-0236-46B1-A35E-9209B34CEA8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C527C73-1EEC-4223-A208-D0B861512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81DAE2-C6C8-42EB-B074-1F381B23998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601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B04B-4E14-41B3-9AD0-2BE10045352E}"/>
              </a:ext>
            </a:extLst>
          </p:cNvPr>
          <p:cNvSpPr>
            <a:spLocks noGrp="1"/>
          </p:cNvSpPr>
          <p:nvPr>
            <p:ph type="title"/>
          </p:nvPr>
        </p:nvSpPr>
        <p:spPr/>
        <p:txBody>
          <a:bodyPr/>
          <a:lstStyle/>
          <a:p>
            <a:r>
              <a:rPr lang="en-US" dirty="0"/>
              <a:t>11-19/1281 (Laurent </a:t>
            </a:r>
            <a:r>
              <a:rPr lang="en-US" dirty="0" err="1"/>
              <a:t>Cariou</a:t>
            </a:r>
            <a:r>
              <a:rPr lang="en-US" dirty="0"/>
              <a:t>)</a:t>
            </a:r>
          </a:p>
        </p:txBody>
      </p:sp>
      <p:sp>
        <p:nvSpPr>
          <p:cNvPr id="4" name="Slide Number Placeholder 3">
            <a:extLst>
              <a:ext uri="{FF2B5EF4-FFF2-40B4-BE49-F238E27FC236}">
                <a16:creationId xmlns:a16="http://schemas.microsoft.com/office/drawing/2014/main" id="{FEFD7A02-84DD-4452-9E45-FEB12DB35A6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AE003CA-6F17-4EC2-9ADE-EFC004A92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1A2B00F-08F2-4376-A2CB-9006E16204A3}"/>
              </a:ext>
            </a:extLst>
          </p:cNvPr>
          <p:cNvSpPr>
            <a:spLocks noGrp="1"/>
          </p:cNvSpPr>
          <p:nvPr>
            <p:ph type="dt" idx="15"/>
          </p:nvPr>
        </p:nvSpPr>
        <p:spPr/>
        <p:txBody>
          <a:bodyPr/>
          <a:lstStyle/>
          <a:p>
            <a:r>
              <a:rPr lang="en-US"/>
              <a:t>July 2019</a:t>
            </a:r>
            <a:endParaRPr lang="en-GB" dirty="0"/>
          </a:p>
        </p:txBody>
      </p:sp>
      <p:sp>
        <p:nvSpPr>
          <p:cNvPr id="9" name="Content Placeholder 8">
            <a:extLst>
              <a:ext uri="{FF2B5EF4-FFF2-40B4-BE49-F238E27FC236}">
                <a16:creationId xmlns:a16="http://schemas.microsoft.com/office/drawing/2014/main" id="{BC3D0944-2683-420D-AFE6-95B1247DCB6A}"/>
              </a:ext>
            </a:extLst>
          </p:cNvPr>
          <p:cNvSpPr>
            <a:spLocks noGrp="1"/>
          </p:cNvSpPr>
          <p:nvPr>
            <p:ph idx="1"/>
          </p:nvPr>
        </p:nvSpPr>
        <p:spPr/>
        <p:txBody>
          <a:bodyPr/>
          <a:lstStyle/>
          <a:p>
            <a:r>
              <a:rPr lang="en-US" dirty="0"/>
              <a:t>Do you accept resolutions to CIDs 20036, 20339, 20340, 20377, 21444 in doc 11-19/1281r2?</a:t>
            </a:r>
          </a:p>
          <a:p>
            <a:endParaRPr lang="en-US" dirty="0"/>
          </a:p>
          <a:p>
            <a:endParaRPr lang="en-US" dirty="0"/>
          </a:p>
          <a:p>
            <a:r>
              <a:rPr lang="en-US" dirty="0"/>
              <a:t>Resolutions were accepted by unanimous consent.</a:t>
            </a:r>
          </a:p>
          <a:p>
            <a:endParaRPr lang="en-US" dirty="0"/>
          </a:p>
          <a:p>
            <a:endParaRPr lang="en-US" dirty="0"/>
          </a:p>
        </p:txBody>
      </p:sp>
    </p:spTree>
    <p:extLst>
      <p:ext uri="{BB962C8B-B14F-4D97-AF65-F5344CB8AC3E}">
        <p14:creationId xmlns:p14="http://schemas.microsoft.com/office/powerpoint/2010/main" val="4094800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582B4-2358-4DA3-9771-A4BDAE356246}"/>
              </a:ext>
            </a:extLst>
          </p:cNvPr>
          <p:cNvSpPr>
            <a:spLocks noGrp="1"/>
          </p:cNvSpPr>
          <p:nvPr>
            <p:ph type="title"/>
          </p:nvPr>
        </p:nvSpPr>
        <p:spPr/>
        <p:txBody>
          <a:bodyPr/>
          <a:lstStyle/>
          <a:p>
            <a:r>
              <a:rPr lang="en-US" dirty="0"/>
              <a:t>11-19/1301 (Laurent </a:t>
            </a:r>
            <a:r>
              <a:rPr lang="en-US" dirty="0" err="1"/>
              <a:t>Cariou</a:t>
            </a:r>
            <a:r>
              <a:rPr lang="en-US" dirty="0"/>
              <a:t>)</a:t>
            </a:r>
          </a:p>
        </p:txBody>
      </p:sp>
      <p:sp>
        <p:nvSpPr>
          <p:cNvPr id="3" name="Content Placeholder 2">
            <a:extLst>
              <a:ext uri="{FF2B5EF4-FFF2-40B4-BE49-F238E27FC236}">
                <a16:creationId xmlns:a16="http://schemas.microsoft.com/office/drawing/2014/main" id="{7D9D7611-9BBF-4A1C-8C4B-22D78387C1F8}"/>
              </a:ext>
            </a:extLst>
          </p:cNvPr>
          <p:cNvSpPr>
            <a:spLocks noGrp="1"/>
          </p:cNvSpPr>
          <p:nvPr>
            <p:ph idx="1"/>
          </p:nvPr>
        </p:nvSpPr>
        <p:spPr/>
        <p:txBody>
          <a:bodyPr/>
          <a:lstStyle/>
          <a:p>
            <a:r>
              <a:rPr lang="en-US" dirty="0"/>
              <a:t>Do you accept resolution to CID 21506 in doc 11-19/1301r0?</a:t>
            </a:r>
          </a:p>
          <a:p>
            <a:endParaRPr lang="en-US" dirty="0"/>
          </a:p>
          <a:p>
            <a:r>
              <a:rPr lang="en-US" dirty="0"/>
              <a:t>SP is deferred.</a:t>
            </a:r>
          </a:p>
        </p:txBody>
      </p:sp>
      <p:sp>
        <p:nvSpPr>
          <p:cNvPr id="4" name="Slide Number Placeholder 3">
            <a:extLst>
              <a:ext uri="{FF2B5EF4-FFF2-40B4-BE49-F238E27FC236}">
                <a16:creationId xmlns:a16="http://schemas.microsoft.com/office/drawing/2014/main" id="{2BBB4AA5-2CE9-4740-B924-422B6EBC295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B58CCFD-6663-4E55-8BFD-52C76ABF837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E9123E-A703-47B0-9CCB-732F63CBB69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779273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9EAA-5325-41F7-AB60-A058D869E848}"/>
              </a:ext>
            </a:extLst>
          </p:cNvPr>
          <p:cNvSpPr>
            <a:spLocks noGrp="1"/>
          </p:cNvSpPr>
          <p:nvPr>
            <p:ph type="title"/>
          </p:nvPr>
        </p:nvSpPr>
        <p:spPr/>
        <p:txBody>
          <a:bodyPr/>
          <a:lstStyle/>
          <a:p>
            <a:r>
              <a:rPr lang="en-US" dirty="0"/>
              <a:t>11-19/0769</a:t>
            </a:r>
          </a:p>
        </p:txBody>
      </p:sp>
      <p:sp>
        <p:nvSpPr>
          <p:cNvPr id="3" name="Content Placeholder 2">
            <a:extLst>
              <a:ext uri="{FF2B5EF4-FFF2-40B4-BE49-F238E27FC236}">
                <a16:creationId xmlns:a16="http://schemas.microsoft.com/office/drawing/2014/main" id="{17C143A3-B7F0-4BD2-ACC4-FA657D3CE57D}"/>
              </a:ext>
            </a:extLst>
          </p:cNvPr>
          <p:cNvSpPr>
            <a:spLocks noGrp="1"/>
          </p:cNvSpPr>
          <p:nvPr>
            <p:ph idx="1"/>
          </p:nvPr>
        </p:nvSpPr>
        <p:spPr/>
        <p:txBody>
          <a:bodyPr/>
          <a:lstStyle/>
          <a:p>
            <a:r>
              <a:rPr lang="en-US" dirty="0"/>
              <a:t>Do you agree to define a new type for NFRP Trigger frame for indication of the power state as suggested in 11-19/0769r0?</a:t>
            </a:r>
          </a:p>
          <a:p>
            <a:endParaRPr lang="en-US" dirty="0"/>
          </a:p>
          <a:p>
            <a:r>
              <a:rPr lang="en-US" dirty="0"/>
              <a:t>Y/N/A: 9/10/24.</a:t>
            </a:r>
          </a:p>
          <a:p>
            <a:endParaRPr lang="en-US" dirty="0"/>
          </a:p>
          <a:p>
            <a:endParaRPr lang="en-US" dirty="0"/>
          </a:p>
        </p:txBody>
      </p:sp>
      <p:sp>
        <p:nvSpPr>
          <p:cNvPr id="4" name="Slide Number Placeholder 3">
            <a:extLst>
              <a:ext uri="{FF2B5EF4-FFF2-40B4-BE49-F238E27FC236}">
                <a16:creationId xmlns:a16="http://schemas.microsoft.com/office/drawing/2014/main" id="{644A1544-CDA7-403E-AF6F-4E652926A05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3E72F35-4381-4C62-BA39-B5A3030BD2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60277-63E9-4311-BDE3-03F9503C931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9149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3A8B-DFED-415A-A3A1-50378C8DC307}"/>
              </a:ext>
            </a:extLst>
          </p:cNvPr>
          <p:cNvSpPr>
            <a:spLocks noGrp="1"/>
          </p:cNvSpPr>
          <p:nvPr>
            <p:ph type="title"/>
          </p:nvPr>
        </p:nvSpPr>
        <p:spPr/>
        <p:txBody>
          <a:bodyPr/>
          <a:lstStyle/>
          <a:p>
            <a:r>
              <a:rPr lang="en-US" dirty="0"/>
              <a:t>SP (CID 20364)</a:t>
            </a:r>
          </a:p>
        </p:txBody>
      </p:sp>
      <p:sp>
        <p:nvSpPr>
          <p:cNvPr id="3" name="Content Placeholder 2">
            <a:extLst>
              <a:ext uri="{FF2B5EF4-FFF2-40B4-BE49-F238E27FC236}">
                <a16:creationId xmlns:a16="http://schemas.microsoft.com/office/drawing/2014/main" id="{69DD24FA-9ABC-4A00-8724-E2AB53E45FDA}"/>
              </a:ext>
            </a:extLst>
          </p:cNvPr>
          <p:cNvSpPr>
            <a:spLocks noGrp="1"/>
          </p:cNvSpPr>
          <p:nvPr>
            <p:ph idx="1"/>
          </p:nvPr>
        </p:nvSpPr>
        <p:spPr/>
        <p:txBody>
          <a:bodyPr/>
          <a:lstStyle/>
          <a:p>
            <a:r>
              <a:rPr lang="en-US" dirty="0"/>
              <a:t>Do you accept “Rejected” as the resolution to CID 20364? A proposal was presented in doc 11-19/0769r0 and was discussed. The SP result indicated no consensus on the proposed resolution.</a:t>
            </a:r>
          </a:p>
          <a:p>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0CD0DBAC-4E15-4083-BC12-FC0BEB54C68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DA6F43E-E771-4D98-83E9-FA14B547E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F8D254F-F796-4A12-89D3-0F823ED7846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149944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18C6-0C0A-469C-9395-5D90B075460D}"/>
              </a:ext>
            </a:extLst>
          </p:cNvPr>
          <p:cNvSpPr>
            <a:spLocks noGrp="1"/>
          </p:cNvSpPr>
          <p:nvPr>
            <p:ph type="title"/>
          </p:nvPr>
        </p:nvSpPr>
        <p:spPr>
          <a:xfrm>
            <a:off x="685800" y="725487"/>
            <a:ext cx="7770813" cy="1065213"/>
          </a:xfrm>
        </p:spPr>
        <p:txBody>
          <a:bodyPr/>
          <a:lstStyle/>
          <a:p>
            <a:r>
              <a:rPr lang="en-US" dirty="0"/>
              <a:t>11-19/1148 (Abhishek Patil)</a:t>
            </a:r>
          </a:p>
        </p:txBody>
      </p:sp>
      <p:sp>
        <p:nvSpPr>
          <p:cNvPr id="3" name="Content Placeholder 2">
            <a:extLst>
              <a:ext uri="{FF2B5EF4-FFF2-40B4-BE49-F238E27FC236}">
                <a16:creationId xmlns:a16="http://schemas.microsoft.com/office/drawing/2014/main" id="{9FE8A98C-D176-4A58-BFB9-9F148DE48E29}"/>
              </a:ext>
            </a:extLst>
          </p:cNvPr>
          <p:cNvSpPr>
            <a:spLocks noGrp="1"/>
          </p:cNvSpPr>
          <p:nvPr>
            <p:ph idx="1"/>
          </p:nvPr>
        </p:nvSpPr>
        <p:spPr>
          <a:xfrm>
            <a:off x="685800" y="1828800"/>
            <a:ext cx="7770813" cy="4113213"/>
          </a:xfrm>
        </p:spPr>
        <p:txBody>
          <a:bodyPr/>
          <a:lstStyle/>
          <a:p>
            <a:pPr>
              <a:spcBef>
                <a:spcPts val="0"/>
              </a:spcBef>
              <a:spcAft>
                <a:spcPts val="0"/>
              </a:spcAft>
            </a:pPr>
            <a:r>
              <a:rPr lang="en-US" dirty="0"/>
              <a:t>Do you accept resolutions to CIDs </a:t>
            </a:r>
            <a:r>
              <a:rPr lang="en-US" dirty="0">
                <a:latin typeface="Times New Roman" panose="02020603050405020304" pitchFamily="18" charset="0"/>
                <a:ea typeface="Times New Roman" panose="02020603050405020304" pitchFamily="18" charset="0"/>
              </a:rPr>
              <a:t>20293, 20413</a:t>
            </a:r>
            <a:r>
              <a:rPr lang="en-US" dirty="0">
                <a:solidFill>
                  <a:srgbClr val="FF0000"/>
                </a:solidFill>
                <a:latin typeface="Times New Roman" panose="02020603050405020304" pitchFamily="18" charset="0"/>
                <a:ea typeface="Times New Roman" panose="02020603050405020304" pitchFamily="18" charset="0"/>
              </a:rPr>
              <a:t>, 21042</a:t>
            </a:r>
            <a:r>
              <a:rPr lang="en-US" dirty="0">
                <a:latin typeface="Times New Roman" panose="02020603050405020304" pitchFamily="18" charset="0"/>
                <a:ea typeface="Times New Roman" panose="02020603050405020304" pitchFamily="18" charset="0"/>
              </a:rPr>
              <a:t>, </a:t>
            </a:r>
            <a:r>
              <a:rPr lang="en-US" strike="sngStrike" dirty="0">
                <a:latin typeface="Times New Roman" panose="02020603050405020304" pitchFamily="18" charset="0"/>
                <a:ea typeface="Times New Roman" panose="02020603050405020304" pitchFamily="18" charset="0"/>
              </a:rPr>
              <a:t>21164, 21166,</a:t>
            </a:r>
            <a:r>
              <a:rPr lang="en-US" dirty="0">
                <a:latin typeface="Times New Roman" panose="02020603050405020304" pitchFamily="18" charset="0"/>
                <a:ea typeface="Times New Roman" panose="02020603050405020304" pitchFamily="18" charset="0"/>
              </a:rPr>
              <a:t> 20709, 20259, </a:t>
            </a:r>
            <a:r>
              <a:rPr lang="en-US" dirty="0">
                <a:solidFill>
                  <a:srgbClr val="FF0000"/>
                </a:solidFill>
                <a:latin typeface="Times New Roman" panose="02020603050405020304" pitchFamily="18" charset="0"/>
                <a:ea typeface="Times New Roman" panose="02020603050405020304" pitchFamily="18" charset="0"/>
              </a:rPr>
              <a:t>21537, </a:t>
            </a:r>
            <a:r>
              <a:rPr lang="en-US" dirty="0">
                <a:solidFill>
                  <a:srgbClr val="00B0F0"/>
                </a:solidFill>
                <a:latin typeface="Times New Roman" panose="02020603050405020304" pitchFamily="18" charset="0"/>
                <a:ea typeface="Times New Roman" panose="02020603050405020304" pitchFamily="18" charset="0"/>
              </a:rPr>
              <a:t>21168</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rgbClr val="00B0F0"/>
                </a:solidFill>
                <a:latin typeface="Times New Roman" panose="02020603050405020304" pitchFamily="18" charset="0"/>
                <a:ea typeface="Times New Roman" panose="02020603050405020304" pitchFamily="18" charset="0"/>
              </a:rPr>
              <a:t>and 21157</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chemeClr val="tx1"/>
                </a:solidFill>
                <a:latin typeface="Times New Roman" panose="02020603050405020304" pitchFamily="18" charset="0"/>
                <a:ea typeface="Times New Roman" panose="02020603050405020304" pitchFamily="18" charset="0"/>
              </a:rPr>
              <a:t>in doc 11-19/1148r2?</a:t>
            </a:r>
            <a:endParaRPr lang="en-US" dirty="0"/>
          </a:p>
          <a:p>
            <a:r>
              <a:rPr lang="en-US" dirty="0">
                <a:solidFill>
                  <a:schemeClr val="bg1">
                    <a:lumMod val="65000"/>
                  </a:schemeClr>
                </a:solidFill>
              </a:rPr>
              <a:t>CID 21164 and 21166 are withdrawn.</a:t>
            </a:r>
          </a:p>
          <a:p>
            <a:r>
              <a:rPr lang="en-US" dirty="0">
                <a:solidFill>
                  <a:schemeClr val="bg1">
                    <a:lumMod val="65000"/>
                  </a:schemeClr>
                </a:solidFill>
              </a:rPr>
              <a:t>Resolutions to CIDs written in black were approved with unanimous consent.</a:t>
            </a:r>
            <a:endParaRPr lang="en-US" dirty="0"/>
          </a:p>
          <a:p>
            <a:r>
              <a:rPr lang="en-US" dirty="0"/>
              <a:t>Reconsidered during Tuesday PM2. Two more CIDs are added to the doc.</a:t>
            </a:r>
          </a:p>
          <a:p>
            <a:r>
              <a:rPr lang="en-US" dirty="0"/>
              <a:t>Do you accept resolutions to CIDS 21042, 21537 in doc 11-19/1148r2? Resolutions approved with unanimous consent. </a:t>
            </a:r>
          </a:p>
        </p:txBody>
      </p:sp>
      <p:sp>
        <p:nvSpPr>
          <p:cNvPr id="4" name="Slide Number Placeholder 3">
            <a:extLst>
              <a:ext uri="{FF2B5EF4-FFF2-40B4-BE49-F238E27FC236}">
                <a16:creationId xmlns:a16="http://schemas.microsoft.com/office/drawing/2014/main" id="{927B4010-DE06-413E-A360-E2591612C54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1C39093-C09A-49ED-B32D-F31FEFB2D6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A913FB-C740-4977-86D5-B19D7F894A9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823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40591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5D86-57DC-4D5E-9BE5-9DC5AA12D608}"/>
              </a:ext>
            </a:extLst>
          </p:cNvPr>
          <p:cNvSpPr>
            <a:spLocks noGrp="1"/>
          </p:cNvSpPr>
          <p:nvPr>
            <p:ph type="title"/>
          </p:nvPr>
        </p:nvSpPr>
        <p:spPr/>
        <p:txBody>
          <a:bodyPr/>
          <a:lstStyle/>
          <a:p>
            <a:r>
              <a:rPr lang="en-US" dirty="0"/>
              <a:t>11-19/1140 (Yongho Seok)</a:t>
            </a:r>
          </a:p>
        </p:txBody>
      </p:sp>
      <p:sp>
        <p:nvSpPr>
          <p:cNvPr id="3" name="Content Placeholder 2">
            <a:extLst>
              <a:ext uri="{FF2B5EF4-FFF2-40B4-BE49-F238E27FC236}">
                <a16:creationId xmlns:a16="http://schemas.microsoft.com/office/drawing/2014/main" id="{AF368FEB-4D30-455E-AE74-4335D1B8BB04}"/>
              </a:ext>
            </a:extLst>
          </p:cNvPr>
          <p:cNvSpPr>
            <a:spLocks noGrp="1"/>
          </p:cNvSpPr>
          <p:nvPr>
            <p:ph idx="1"/>
          </p:nvPr>
        </p:nvSpPr>
        <p:spPr/>
        <p:txBody>
          <a:bodyPr/>
          <a:lstStyle/>
          <a:p>
            <a:r>
              <a:rPr lang="en-US" dirty="0"/>
              <a:t>Do you accept resolutions to CIDs </a:t>
            </a:r>
            <a:r>
              <a:rPr lang="en-GB" dirty="0">
                <a:solidFill>
                  <a:srgbClr val="FF0000"/>
                </a:solidFill>
              </a:rPr>
              <a:t>21049</a:t>
            </a:r>
            <a:r>
              <a:rPr lang="en-GB" dirty="0"/>
              <a:t>, 20688, </a:t>
            </a:r>
            <a:r>
              <a:rPr lang="en-GB" dirty="0">
                <a:solidFill>
                  <a:srgbClr val="FF0000"/>
                </a:solidFill>
              </a:rPr>
              <a:t>21328</a:t>
            </a:r>
            <a:r>
              <a:rPr lang="en-GB" dirty="0"/>
              <a:t>, 21330, 21331, 21332, 20204, 21333, 20499, 20689, </a:t>
            </a:r>
            <a:r>
              <a:rPr lang="en-GB" dirty="0">
                <a:solidFill>
                  <a:srgbClr val="FF0000"/>
                </a:solidFill>
              </a:rPr>
              <a:t>21329</a:t>
            </a:r>
            <a:r>
              <a:rPr lang="en-GB" dirty="0"/>
              <a:t> in doc 11-19/1140r1?</a:t>
            </a:r>
          </a:p>
          <a:p>
            <a:endParaRPr lang="en-GB" dirty="0"/>
          </a:p>
          <a:p>
            <a:r>
              <a:rPr lang="en-GB" dirty="0">
                <a:highlight>
                  <a:srgbClr val="00FF00"/>
                </a:highlight>
              </a:rPr>
              <a:t>Y/N/A: 19/0/10 (&gt;75%)</a:t>
            </a:r>
            <a:endParaRPr lang="en-US" dirty="0">
              <a:highlight>
                <a:srgbClr val="00FF00"/>
              </a:highlight>
            </a:endParaRPr>
          </a:p>
        </p:txBody>
      </p:sp>
      <p:sp>
        <p:nvSpPr>
          <p:cNvPr id="4" name="Slide Number Placeholder 3">
            <a:extLst>
              <a:ext uri="{FF2B5EF4-FFF2-40B4-BE49-F238E27FC236}">
                <a16:creationId xmlns:a16="http://schemas.microsoft.com/office/drawing/2014/main" id="{AA9716F6-E1DA-4019-A652-6EE2E67BB6A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374EB7B-4F83-495F-8283-AABBAD2881F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950AFA9-49E3-4F9B-8BDD-48FA6B76209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61689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D891-361C-43F6-AAEB-9A70D9162D7D}"/>
              </a:ext>
            </a:extLst>
          </p:cNvPr>
          <p:cNvSpPr>
            <a:spLocks noGrp="1"/>
          </p:cNvSpPr>
          <p:nvPr>
            <p:ph type="title"/>
          </p:nvPr>
        </p:nvSpPr>
        <p:spPr/>
        <p:txBody>
          <a:bodyPr/>
          <a:lstStyle/>
          <a:p>
            <a:r>
              <a:rPr lang="en-US" dirty="0"/>
              <a:t>11-19/0771 (Yongho Seok)</a:t>
            </a:r>
          </a:p>
        </p:txBody>
      </p:sp>
      <p:sp>
        <p:nvSpPr>
          <p:cNvPr id="3" name="Content Placeholder 2">
            <a:extLst>
              <a:ext uri="{FF2B5EF4-FFF2-40B4-BE49-F238E27FC236}">
                <a16:creationId xmlns:a16="http://schemas.microsoft.com/office/drawing/2014/main" id="{7FDAFF9B-158F-4244-8DE5-586D6F2775E2}"/>
              </a:ext>
            </a:extLst>
          </p:cNvPr>
          <p:cNvSpPr>
            <a:spLocks noGrp="1"/>
          </p:cNvSpPr>
          <p:nvPr>
            <p:ph idx="1"/>
          </p:nvPr>
        </p:nvSpPr>
        <p:spPr/>
        <p:txBody>
          <a:bodyPr/>
          <a:lstStyle/>
          <a:p>
            <a:r>
              <a:rPr lang="en-US" dirty="0"/>
              <a:t>Do you accept resolutions to CIDs </a:t>
            </a:r>
            <a:r>
              <a:rPr lang="en-GB" dirty="0"/>
              <a:t>21514, </a:t>
            </a:r>
            <a:r>
              <a:rPr lang="en-GB" dirty="0">
                <a:solidFill>
                  <a:srgbClr val="FF0000"/>
                </a:solidFill>
              </a:rPr>
              <a:t>21515</a:t>
            </a:r>
            <a:r>
              <a:rPr lang="en-GB" dirty="0"/>
              <a:t>, 21516, </a:t>
            </a:r>
            <a:r>
              <a:rPr lang="en-GB" dirty="0">
                <a:solidFill>
                  <a:srgbClr val="FF0000"/>
                </a:solidFill>
              </a:rPr>
              <a:t>21206</a:t>
            </a:r>
            <a:r>
              <a:rPr lang="en-GB" dirty="0"/>
              <a:t>, 21517</a:t>
            </a:r>
            <a:r>
              <a:rPr lang="en-GB" dirty="0">
                <a:solidFill>
                  <a:srgbClr val="FF0000"/>
                </a:solidFill>
              </a:rPr>
              <a:t>, 20236</a:t>
            </a:r>
            <a:r>
              <a:rPr lang="en-GB" dirty="0"/>
              <a:t>, 20246, 21518, 21520, 20122, 21207, 21519, 20407 in doc 11-19/0771r1?</a:t>
            </a:r>
          </a:p>
          <a:p>
            <a:endParaRPr lang="en-GB" dirty="0"/>
          </a:p>
          <a:p>
            <a:r>
              <a:rPr lang="en-US" dirty="0"/>
              <a:t>CID 20236 is transferred to Zhou.</a:t>
            </a:r>
          </a:p>
          <a:p>
            <a:r>
              <a:rPr lang="en-US" dirty="0"/>
              <a:t>CID 21206 is transferred to David.</a:t>
            </a:r>
          </a:p>
          <a:p>
            <a:r>
              <a:rPr lang="en-US" dirty="0"/>
              <a:t>SP approved with unanimous consent.</a:t>
            </a:r>
          </a:p>
        </p:txBody>
      </p:sp>
      <p:sp>
        <p:nvSpPr>
          <p:cNvPr id="4" name="Slide Number Placeholder 3">
            <a:extLst>
              <a:ext uri="{FF2B5EF4-FFF2-40B4-BE49-F238E27FC236}">
                <a16:creationId xmlns:a16="http://schemas.microsoft.com/office/drawing/2014/main" id="{802E17DB-4E65-4D79-94F9-0680F24CEB3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A19E69B-4146-4445-8C18-8FD129B77D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F2B97B-0CE7-4FDA-B127-944393D409D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4631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8B68-D049-47B3-B997-F2426C0F4C72}"/>
              </a:ext>
            </a:extLst>
          </p:cNvPr>
          <p:cNvSpPr>
            <a:spLocks noGrp="1"/>
          </p:cNvSpPr>
          <p:nvPr>
            <p:ph type="title"/>
          </p:nvPr>
        </p:nvSpPr>
        <p:spPr/>
        <p:txBody>
          <a:bodyPr/>
          <a:lstStyle/>
          <a:p>
            <a:r>
              <a:rPr lang="en-US" dirty="0"/>
              <a:t>11-19/1306</a:t>
            </a:r>
          </a:p>
        </p:txBody>
      </p:sp>
      <p:sp>
        <p:nvSpPr>
          <p:cNvPr id="3" name="Content Placeholder 2">
            <a:extLst>
              <a:ext uri="{FF2B5EF4-FFF2-40B4-BE49-F238E27FC236}">
                <a16:creationId xmlns:a16="http://schemas.microsoft.com/office/drawing/2014/main" id="{E321214D-933B-4F5F-8571-F90B859F4F35}"/>
              </a:ext>
            </a:extLst>
          </p:cNvPr>
          <p:cNvSpPr>
            <a:spLocks noGrp="1"/>
          </p:cNvSpPr>
          <p:nvPr>
            <p:ph idx="1"/>
          </p:nvPr>
        </p:nvSpPr>
        <p:spPr/>
        <p:txBody>
          <a:bodyPr/>
          <a:lstStyle/>
          <a:p>
            <a:r>
              <a:rPr lang="en-US" dirty="0"/>
              <a:t>Do you accept resolutions to CIDs </a:t>
            </a:r>
            <a:r>
              <a:rPr lang="en-GB" dirty="0"/>
              <a:t>20996, 21174, 21186</a:t>
            </a:r>
            <a:r>
              <a:rPr lang="en-US" dirty="0"/>
              <a:t> in doc 11-19/1306r1?</a:t>
            </a:r>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9D8AF836-EC9F-4664-80B9-E0775BD09CD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623C7D7-BEF5-43FE-95D1-9E7FEB9EF22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64751D-6954-46F5-A4A7-79FEBFCD377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51685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1A37-BAF5-4DF2-B5CF-FC76DCCA7340}"/>
              </a:ext>
            </a:extLst>
          </p:cNvPr>
          <p:cNvSpPr>
            <a:spLocks noGrp="1"/>
          </p:cNvSpPr>
          <p:nvPr>
            <p:ph type="title"/>
          </p:nvPr>
        </p:nvSpPr>
        <p:spPr/>
        <p:txBody>
          <a:bodyPr/>
          <a:lstStyle/>
          <a:p>
            <a:r>
              <a:rPr lang="en-US" dirty="0"/>
              <a:t>11-19/1061 (Alfred Asterjadhi)</a:t>
            </a:r>
          </a:p>
        </p:txBody>
      </p:sp>
      <p:sp>
        <p:nvSpPr>
          <p:cNvPr id="3" name="Content Placeholder 2">
            <a:extLst>
              <a:ext uri="{FF2B5EF4-FFF2-40B4-BE49-F238E27FC236}">
                <a16:creationId xmlns:a16="http://schemas.microsoft.com/office/drawing/2014/main" id="{DB8FEA83-1140-4969-B6D5-27E99D615696}"/>
              </a:ext>
            </a:extLst>
          </p:cNvPr>
          <p:cNvSpPr>
            <a:spLocks noGrp="1"/>
          </p:cNvSpPr>
          <p:nvPr>
            <p:ph idx="1"/>
          </p:nvPr>
        </p:nvSpPr>
        <p:spPr/>
        <p:txBody>
          <a:bodyPr/>
          <a:lstStyle/>
          <a:p>
            <a:r>
              <a:rPr lang="en-US" dirty="0"/>
              <a:t>Do you accept resolutions to CIDs 20209 and 21567 in doc 11-19/1061r0?</a:t>
            </a:r>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838C5C4-4D15-4350-B8C8-F4A4776DFB7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0D2DB5-DBC1-4C35-92AA-94EAF7CFB5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D24C3B-66D3-47F5-AFA0-9587CCB3EF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514159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3FB7-D67E-4827-9C75-84594B05D98A}"/>
              </a:ext>
            </a:extLst>
          </p:cNvPr>
          <p:cNvSpPr>
            <a:spLocks noGrp="1"/>
          </p:cNvSpPr>
          <p:nvPr>
            <p:ph type="title"/>
          </p:nvPr>
        </p:nvSpPr>
        <p:spPr/>
        <p:txBody>
          <a:bodyPr/>
          <a:lstStyle/>
          <a:p>
            <a:r>
              <a:rPr lang="en-US" dirty="0"/>
              <a:t>11-19/0594 (Alfred Asterjadhi)</a:t>
            </a:r>
          </a:p>
        </p:txBody>
      </p:sp>
      <p:sp>
        <p:nvSpPr>
          <p:cNvPr id="3" name="Content Placeholder 2">
            <a:extLst>
              <a:ext uri="{FF2B5EF4-FFF2-40B4-BE49-F238E27FC236}">
                <a16:creationId xmlns:a16="http://schemas.microsoft.com/office/drawing/2014/main" id="{E2D69C11-6F15-4C7A-9F4B-7EA9C302FBE1}"/>
              </a:ext>
            </a:extLst>
          </p:cNvPr>
          <p:cNvSpPr>
            <a:spLocks noGrp="1"/>
          </p:cNvSpPr>
          <p:nvPr>
            <p:ph idx="1"/>
          </p:nvPr>
        </p:nvSpPr>
        <p:spPr/>
        <p:txBody>
          <a:bodyPr/>
          <a:lstStyle/>
          <a:p>
            <a:r>
              <a:rPr lang="en-US" dirty="0"/>
              <a:t>Do you accept resolutions to CIDs 20017 and 20022 in doc 11-19/0594r2?</a:t>
            </a:r>
          </a:p>
          <a:p>
            <a:endParaRPr lang="en-US" dirty="0"/>
          </a:p>
          <a:p>
            <a:r>
              <a:rPr lang="en-US" dirty="0"/>
              <a:t>Note: Alfred will update the ANA values to element IDs according to Mark suggestion.</a:t>
            </a:r>
          </a:p>
          <a:p>
            <a:endParaRPr lang="en-US" dirty="0"/>
          </a:p>
          <a:p>
            <a:r>
              <a:rPr lang="en-US" dirty="0"/>
              <a:t>SP approved with </a:t>
            </a:r>
            <a:r>
              <a:rPr lang="en-US"/>
              <a:t>unanimous consent. </a:t>
            </a:r>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545B74F-0E6B-4BCA-A0FA-599DF8C7F1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E30E2B8-7794-4E22-9278-CF9FD8F1A30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8B08823-1735-4BFD-8274-5A952AFAE49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732639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July 18, AM2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Telecon Schedule</a:t>
            </a:r>
          </a:p>
          <a:p>
            <a:pPr>
              <a:lnSpc>
                <a:spcPct val="80000"/>
              </a:lnSpc>
              <a:buFont typeface="Arial" panose="020B0604020202020204" pitchFamily="34" charset="0"/>
              <a:buChar char="•"/>
            </a:pPr>
            <a:r>
              <a:rPr lang="en-US" altLang="en-US" dirty="0"/>
              <a:t>Submissions and Comment Resolution</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68DF4-96D3-4D25-8FD1-E296F34A7097}"/>
              </a:ext>
            </a:extLst>
          </p:cNvPr>
          <p:cNvSpPr>
            <a:spLocks noGrp="1"/>
          </p:cNvSpPr>
          <p:nvPr>
            <p:ph type="title"/>
          </p:nvPr>
        </p:nvSpPr>
        <p:spPr>
          <a:xfrm>
            <a:off x="771525" y="2286000"/>
            <a:ext cx="7770813" cy="1065213"/>
          </a:xfrm>
        </p:spPr>
        <p:txBody>
          <a:bodyPr/>
          <a:lstStyle/>
          <a:p>
            <a:r>
              <a:rPr lang="en-US" dirty="0"/>
              <a:t>Motions</a:t>
            </a:r>
          </a:p>
        </p:txBody>
      </p:sp>
      <p:sp>
        <p:nvSpPr>
          <p:cNvPr id="6" name="Date Placeholder 5">
            <a:extLst>
              <a:ext uri="{FF2B5EF4-FFF2-40B4-BE49-F238E27FC236}">
                <a16:creationId xmlns:a16="http://schemas.microsoft.com/office/drawing/2014/main" id="{05A496D4-6D02-457E-BCA6-B93543249EF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5F43CFBD-555C-460E-A085-5DFD083F145A}"/>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BE5C9C22-582A-435B-A92C-A84AE78656E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32708132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AA7B-A7C1-9B44-960B-DE8DB99255A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F8A2C9E-47E7-7C41-8113-C0F8004E5013}"/>
              </a:ext>
            </a:extLst>
          </p:cNvPr>
          <p:cNvSpPr>
            <a:spLocks noGrp="1"/>
          </p:cNvSpPr>
          <p:nvPr>
            <p:ph idx="1"/>
          </p:nvPr>
        </p:nvSpPr>
        <p:spPr>
          <a:xfrm>
            <a:off x="685800" y="1981200"/>
            <a:ext cx="7770813" cy="4113213"/>
          </a:xfrm>
        </p:spPr>
        <p:txBody>
          <a:bodyPr/>
          <a:lstStyle/>
          <a:p>
            <a:r>
              <a:rPr lang="en-US" dirty="0"/>
              <a:t>Move to accept resolutions to CIDs 20260, 20261, 20362, 20363, </a:t>
            </a:r>
            <a:r>
              <a:rPr lang="en-US" strike="sngStrike" dirty="0">
                <a:solidFill>
                  <a:srgbClr val="FF0000"/>
                </a:solidFill>
              </a:rPr>
              <a:t>20364</a:t>
            </a:r>
            <a:r>
              <a:rPr lang="en-US" dirty="0"/>
              <a:t>, 20575, 21134, 21135, 21136, 20420, 21142 in doc 11-19/0414r2 </a:t>
            </a:r>
          </a:p>
          <a:p>
            <a:endParaRPr lang="en-US" dirty="0"/>
          </a:p>
          <a:p>
            <a:r>
              <a:rPr lang="en-US" dirty="0"/>
              <a:t>Move: Laurent </a:t>
            </a:r>
            <a:r>
              <a:rPr lang="en-US" dirty="0" err="1"/>
              <a:t>Cariou</a:t>
            </a:r>
            <a:r>
              <a:rPr lang="en-US" dirty="0"/>
              <a:t>		Second:</a:t>
            </a:r>
          </a:p>
          <a:p>
            <a:endParaRPr lang="en-US" dirty="0"/>
          </a:p>
          <a:p>
            <a:r>
              <a:rPr lang="en-US" dirty="0"/>
              <a:t>Resolutions to CIDs written in black were approved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7010D89F-AC3E-6C46-98C8-10317E42F52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F4964BB-7CA7-9642-BEF3-5C0E1AD26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99835A6-0FD4-1C4C-9FE5-032DE0DB358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986349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0082-49F2-D742-9F80-BDEEBC737F5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468F252E-5106-A145-8655-1DE2B2CA3EBB}"/>
              </a:ext>
            </a:extLst>
          </p:cNvPr>
          <p:cNvSpPr>
            <a:spLocks noGrp="1"/>
          </p:cNvSpPr>
          <p:nvPr>
            <p:ph idx="1"/>
          </p:nvPr>
        </p:nvSpPr>
        <p:spPr/>
        <p:txBody>
          <a:bodyPr/>
          <a:lstStyle/>
          <a:p>
            <a:pPr lvl="0"/>
            <a:r>
              <a:rPr lang="en-US" dirty="0"/>
              <a:t>Move to accept resolutions to CIDs </a:t>
            </a:r>
            <a:r>
              <a:rPr lang="en-GB" dirty="0"/>
              <a:t>20193, 21199, 21604, 20136, 20137, 20194, 20195, </a:t>
            </a:r>
            <a:r>
              <a:rPr lang="en-GB" dirty="0">
                <a:solidFill>
                  <a:srgbClr val="FF0000"/>
                </a:solidFill>
              </a:rPr>
              <a:t>20391</a:t>
            </a:r>
            <a:r>
              <a:rPr lang="en-GB" dirty="0"/>
              <a:t>, 20417, </a:t>
            </a:r>
            <a:r>
              <a:rPr lang="en-GB" dirty="0">
                <a:solidFill>
                  <a:srgbClr val="C00000"/>
                </a:solidFill>
              </a:rPr>
              <a:t>20418</a:t>
            </a:r>
            <a:r>
              <a:rPr lang="en-GB" dirty="0"/>
              <a:t>, 20983, 21069, </a:t>
            </a:r>
            <a:r>
              <a:rPr lang="en-GB" dirty="0">
                <a:solidFill>
                  <a:srgbClr val="FF0000"/>
                </a:solidFill>
              </a:rPr>
              <a:t>21200,</a:t>
            </a:r>
            <a:r>
              <a:rPr lang="en-GB" dirty="0"/>
              <a:t> 21202, </a:t>
            </a:r>
            <a:r>
              <a:rPr lang="en-GB" dirty="0">
                <a:solidFill>
                  <a:srgbClr val="FF0000"/>
                </a:solidFill>
              </a:rPr>
              <a:t>21203</a:t>
            </a:r>
            <a:r>
              <a:rPr lang="en-GB" dirty="0"/>
              <a:t>, </a:t>
            </a:r>
            <a:r>
              <a:rPr lang="en-GB" dirty="0">
                <a:solidFill>
                  <a:srgbClr val="FF0000"/>
                </a:solidFill>
              </a:rPr>
              <a:t>21336</a:t>
            </a:r>
            <a:r>
              <a:rPr lang="en-GB" dirty="0"/>
              <a:t>, </a:t>
            </a:r>
            <a:r>
              <a:rPr lang="en-GB" dirty="0">
                <a:solidFill>
                  <a:srgbClr val="FF0000"/>
                </a:solidFill>
              </a:rPr>
              <a:t>21337</a:t>
            </a:r>
            <a:r>
              <a:rPr lang="en-GB" dirty="0"/>
              <a:t>, 21606 in doc 11-19/1023r4</a:t>
            </a:r>
            <a:endParaRPr lang="en-CA" dirty="0"/>
          </a:p>
          <a:p>
            <a:endParaRPr lang="en-US" dirty="0"/>
          </a:p>
          <a:p>
            <a:r>
              <a:rPr lang="en-US" dirty="0"/>
              <a:t>Move: </a:t>
            </a:r>
            <a:r>
              <a:rPr lang="en-US" dirty="0" err="1"/>
              <a:t>Liwen</a:t>
            </a:r>
            <a:r>
              <a:rPr lang="en-US" dirty="0"/>
              <a:t> Chu		Second:</a:t>
            </a:r>
          </a:p>
          <a:p>
            <a:r>
              <a:rPr lang="en-US" dirty="0"/>
              <a:t>Resolutions to CIDs written in black were approved with unanimous consent.</a:t>
            </a:r>
          </a:p>
          <a:p>
            <a:r>
              <a:rPr lang="en-US" dirty="0"/>
              <a:t>CIDs 20391, 21337, 21200, 21336 – Mark to bring text.</a:t>
            </a:r>
          </a:p>
          <a:p>
            <a:r>
              <a:rPr lang="en-US" dirty="0"/>
              <a:t>CID 20418 – Mark to check with 11md.</a:t>
            </a:r>
          </a:p>
          <a:p>
            <a:r>
              <a:rPr lang="en-US" dirty="0"/>
              <a:t>CID 21203 is deferred</a:t>
            </a:r>
          </a:p>
          <a:p>
            <a:endParaRPr lang="en-US" dirty="0"/>
          </a:p>
        </p:txBody>
      </p:sp>
      <p:sp>
        <p:nvSpPr>
          <p:cNvPr id="4" name="Slide Number Placeholder 3">
            <a:extLst>
              <a:ext uri="{FF2B5EF4-FFF2-40B4-BE49-F238E27FC236}">
                <a16:creationId xmlns:a16="http://schemas.microsoft.com/office/drawing/2014/main" id="{B15971EF-ECB2-594E-A1D9-AC964FDEC91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CB3D431-2959-2F46-8632-8848D6130C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1023E1D-8625-234A-9C74-C0800DD81C9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153527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6022-992B-5242-8E75-806D7861780C}"/>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14E9811-D42C-894A-AF5F-049A7CC39AAF}"/>
              </a:ext>
            </a:extLst>
          </p:cNvPr>
          <p:cNvSpPr>
            <a:spLocks noGrp="1"/>
          </p:cNvSpPr>
          <p:nvPr>
            <p:ph idx="1"/>
          </p:nvPr>
        </p:nvSpPr>
        <p:spPr/>
        <p:txBody>
          <a:bodyPr/>
          <a:lstStyle/>
          <a:p>
            <a:r>
              <a:rPr lang="en-US" dirty="0"/>
              <a:t>Move to accept resolution to CID 20346 in doc 11-19/0494r3</a:t>
            </a:r>
          </a:p>
          <a:p>
            <a:endParaRPr lang="en-US" dirty="0"/>
          </a:p>
          <a:p>
            <a:r>
              <a:rPr lang="en-US" dirty="0"/>
              <a:t>Move: </a:t>
            </a:r>
            <a:r>
              <a:rPr lang="en-US" dirty="0" err="1"/>
              <a:t>Kaiying</a:t>
            </a:r>
            <a:r>
              <a:rPr lang="en-US" dirty="0"/>
              <a:t> Lu		Second:</a:t>
            </a:r>
          </a:p>
          <a:p>
            <a:endParaRPr lang="en-US" dirty="0"/>
          </a:p>
          <a:p>
            <a:r>
              <a:rPr lang="en-US" dirty="0"/>
              <a:t>Needs more discussion.</a:t>
            </a:r>
          </a:p>
          <a:p>
            <a:r>
              <a:rPr lang="en-US" dirty="0"/>
              <a:t>Reconsidered on Friday</a:t>
            </a:r>
          </a:p>
          <a:p>
            <a:r>
              <a:rPr lang="en-US" dirty="0"/>
              <a:t>Resolution was approved by unanimous consent.</a:t>
            </a:r>
          </a:p>
        </p:txBody>
      </p:sp>
      <p:sp>
        <p:nvSpPr>
          <p:cNvPr id="4" name="Slide Number Placeholder 3">
            <a:extLst>
              <a:ext uri="{FF2B5EF4-FFF2-40B4-BE49-F238E27FC236}">
                <a16:creationId xmlns:a16="http://schemas.microsoft.com/office/drawing/2014/main" id="{E5BE7F1E-C389-FC4D-BA04-471F6DD4195B}"/>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F6B6121-B048-0343-B74A-9EB8C42F3B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572BA7E-25C3-DC4C-88E2-0C575B06594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72815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6BD4-CE66-CE4F-93F2-F60D7EBC8815}"/>
              </a:ext>
            </a:extLst>
          </p:cNvPr>
          <p:cNvSpPr>
            <a:spLocks noGrp="1"/>
          </p:cNvSpPr>
          <p:nvPr>
            <p:ph type="title"/>
          </p:nvPr>
        </p:nvSpPr>
        <p:spPr>
          <a:xfrm>
            <a:off x="685800" y="685800"/>
            <a:ext cx="7770813" cy="1065213"/>
          </a:xfrm>
        </p:spPr>
        <p:txBody>
          <a:bodyPr/>
          <a:lstStyle/>
          <a:p>
            <a:r>
              <a:rPr lang="en-US" dirty="0"/>
              <a:t>CR Motion #</a:t>
            </a:r>
          </a:p>
        </p:txBody>
      </p:sp>
      <p:sp>
        <p:nvSpPr>
          <p:cNvPr id="3" name="Content Placeholder 2">
            <a:extLst>
              <a:ext uri="{FF2B5EF4-FFF2-40B4-BE49-F238E27FC236}">
                <a16:creationId xmlns:a16="http://schemas.microsoft.com/office/drawing/2014/main" id="{8A0CAD72-E470-2941-BF6B-02E49A74DC2B}"/>
              </a:ext>
            </a:extLst>
          </p:cNvPr>
          <p:cNvSpPr>
            <a:spLocks noGrp="1"/>
          </p:cNvSpPr>
          <p:nvPr>
            <p:ph idx="1"/>
          </p:nvPr>
        </p:nvSpPr>
        <p:spPr>
          <a:xfrm>
            <a:off x="527446" y="1981200"/>
            <a:ext cx="8159354" cy="3657600"/>
          </a:xfrm>
        </p:spPr>
        <p:txBody>
          <a:bodyPr/>
          <a:lstStyle/>
          <a:p>
            <a:r>
              <a:rPr lang="en-US" dirty="0"/>
              <a:t>Move to accept resolutions to CIDs  20167</a:t>
            </a:r>
            <a:r>
              <a:rPr lang="en-US" dirty="0">
                <a:solidFill>
                  <a:schemeClr val="tx1"/>
                </a:solidFill>
              </a:rPr>
              <a:t>, 20396</a:t>
            </a:r>
            <a:r>
              <a:rPr lang="en-US" dirty="0"/>
              <a:t>, and 20397 in doc 11-19/0835r2</a:t>
            </a:r>
          </a:p>
          <a:p>
            <a:endParaRPr lang="en-US" dirty="0"/>
          </a:p>
          <a:p>
            <a:r>
              <a:rPr lang="en-US" dirty="0"/>
              <a:t>Move: </a:t>
            </a:r>
            <a:r>
              <a:rPr lang="en-US" dirty="0" err="1"/>
              <a:t>Kaiying</a:t>
            </a:r>
            <a:r>
              <a:rPr lang="en-US" dirty="0"/>
              <a:t> Lu		Second:</a:t>
            </a:r>
          </a:p>
          <a:p>
            <a:endParaRPr lang="en-US" dirty="0"/>
          </a:p>
          <a:p>
            <a:r>
              <a:rPr lang="en-US" dirty="0"/>
              <a:t>Will be considered later.</a:t>
            </a:r>
          </a:p>
          <a:p>
            <a:r>
              <a:rPr lang="en-US" dirty="0"/>
              <a:t>Considered on Friday PM </a:t>
            </a:r>
          </a:p>
          <a:p>
            <a:r>
              <a:rPr lang="en-US" dirty="0"/>
              <a:t>SP result</a:t>
            </a:r>
          </a:p>
          <a:p>
            <a:r>
              <a:rPr lang="en-US" dirty="0"/>
              <a:t>All CIDs should be ready for motion based on SP result (14/2/0).</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57F800E-EA7E-A64A-8349-6EF8DF625ED0}"/>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FF662A1A-7AFC-364F-8F4B-588B22A124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39012D-E74E-D04F-B29F-762C2FC7DB9A}"/>
              </a:ext>
            </a:extLst>
          </p:cNvPr>
          <p:cNvSpPr>
            <a:spLocks noGrp="1"/>
          </p:cNvSpPr>
          <p:nvPr>
            <p:ph type="dt" idx="15"/>
          </p:nvPr>
        </p:nvSpPr>
        <p:spPr/>
        <p:txBody>
          <a:bodyPr/>
          <a:lstStyle/>
          <a:p>
            <a:r>
              <a:rPr lang="en-US" dirty="0"/>
              <a:t>June 2019</a:t>
            </a:r>
            <a:endParaRPr lang="en-GB" dirty="0"/>
          </a:p>
        </p:txBody>
      </p:sp>
    </p:spTree>
    <p:extLst>
      <p:ext uri="{BB962C8B-B14F-4D97-AF65-F5344CB8AC3E}">
        <p14:creationId xmlns:p14="http://schemas.microsoft.com/office/powerpoint/2010/main" val="10697336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50FB-0BEC-6245-8646-C2F6A5BDE3D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057E904-10E6-9847-AAEF-BF4D4C8F233E}"/>
              </a:ext>
            </a:extLst>
          </p:cNvPr>
          <p:cNvSpPr>
            <a:spLocks noGrp="1"/>
          </p:cNvSpPr>
          <p:nvPr>
            <p:ph idx="1"/>
          </p:nvPr>
        </p:nvSpPr>
        <p:spPr/>
        <p:txBody>
          <a:bodyPr/>
          <a:lstStyle/>
          <a:p>
            <a:pPr lvl="0"/>
            <a:r>
              <a:rPr lang="en-US" dirty="0"/>
              <a:t>Move to accept resolutions to CIDs </a:t>
            </a:r>
            <a:r>
              <a:rPr lang="en-GB" dirty="0">
                <a:solidFill>
                  <a:srgbClr val="FF0000"/>
                </a:solidFill>
              </a:rPr>
              <a:t>20428</a:t>
            </a:r>
            <a:r>
              <a:rPr lang="en-GB" dirty="0"/>
              <a:t>, </a:t>
            </a:r>
            <a:r>
              <a:rPr lang="en-GB" dirty="0">
                <a:solidFill>
                  <a:srgbClr val="FF0000"/>
                </a:solidFill>
              </a:rPr>
              <a:t>20825</a:t>
            </a:r>
            <a:r>
              <a:rPr lang="en-GB" dirty="0"/>
              <a:t>, 20826, 20196, 20330, 20393, </a:t>
            </a:r>
            <a:r>
              <a:rPr lang="en-GB" dirty="0">
                <a:solidFill>
                  <a:srgbClr val="FF0000"/>
                </a:solidFill>
              </a:rPr>
              <a:t>20394</a:t>
            </a:r>
            <a:r>
              <a:rPr lang="en-GB" dirty="0"/>
              <a:t>, 20427, 21066, </a:t>
            </a:r>
            <a:r>
              <a:rPr lang="en-GB" dirty="0">
                <a:solidFill>
                  <a:srgbClr val="FF0000"/>
                </a:solidFill>
              </a:rPr>
              <a:t>21067,</a:t>
            </a:r>
            <a:r>
              <a:rPr lang="en-CA" dirty="0"/>
              <a:t> </a:t>
            </a:r>
            <a:r>
              <a:rPr lang="en-GB" dirty="0"/>
              <a:t>21137, </a:t>
            </a:r>
            <a:r>
              <a:rPr lang="en-GB" dirty="0">
                <a:solidFill>
                  <a:srgbClr val="FF0000"/>
                </a:solidFill>
              </a:rPr>
              <a:t>21607</a:t>
            </a:r>
            <a:r>
              <a:rPr lang="en-GB" dirty="0"/>
              <a:t> in doc 11-19/1035r1</a:t>
            </a:r>
          </a:p>
          <a:p>
            <a:pPr lvl="0"/>
            <a:endParaRPr lang="en-GB" dirty="0"/>
          </a:p>
          <a:p>
            <a:pPr lvl="0"/>
            <a:r>
              <a:rPr lang="en-GB" dirty="0"/>
              <a:t>Move: </a:t>
            </a:r>
            <a:r>
              <a:rPr lang="en-GB" dirty="0" err="1"/>
              <a:t>Liwen</a:t>
            </a:r>
            <a:r>
              <a:rPr lang="en-GB" dirty="0"/>
              <a:t> Chu		Second:</a:t>
            </a:r>
          </a:p>
          <a:p>
            <a:pPr lvl="0"/>
            <a:endParaRPr lang="en-GB" dirty="0"/>
          </a:p>
          <a:p>
            <a:pPr lvl="0"/>
            <a:r>
              <a:rPr lang="en-GB" dirty="0"/>
              <a:t>Resolutions to CIDs written in black were </a:t>
            </a:r>
            <a:r>
              <a:rPr lang="en-GB" dirty="0" err="1"/>
              <a:t>approed</a:t>
            </a:r>
            <a:r>
              <a:rPr lang="en-GB" dirty="0"/>
              <a:t> with no objection.</a:t>
            </a:r>
            <a:endParaRPr lang="en-CA" dirty="0"/>
          </a:p>
          <a:p>
            <a:endParaRPr lang="en-US" dirty="0"/>
          </a:p>
        </p:txBody>
      </p:sp>
      <p:sp>
        <p:nvSpPr>
          <p:cNvPr id="4" name="Slide Number Placeholder 3">
            <a:extLst>
              <a:ext uri="{FF2B5EF4-FFF2-40B4-BE49-F238E27FC236}">
                <a16:creationId xmlns:a16="http://schemas.microsoft.com/office/drawing/2014/main" id="{01B262AD-0D1A-1440-AD52-06FC80BE7D9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E5548F9-59E9-EB4A-98E0-15F748D6A9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AC2721-4250-C342-A6CF-8402B3EC8213}"/>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51243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5F110-CCA2-4A8D-B454-7928430FC07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88C64E8C-3739-42F9-9786-1966F93B400A}"/>
              </a:ext>
            </a:extLst>
          </p:cNvPr>
          <p:cNvSpPr>
            <a:spLocks noGrp="1"/>
          </p:cNvSpPr>
          <p:nvPr>
            <p:ph idx="1"/>
          </p:nvPr>
        </p:nvSpPr>
        <p:spPr/>
        <p:txBody>
          <a:bodyPr/>
          <a:lstStyle/>
          <a:p>
            <a:r>
              <a:rPr lang="en-US" dirty="0"/>
              <a:t>Move to accept resolutions to CIDs </a:t>
            </a:r>
            <a:r>
              <a:rPr lang="en-GB" dirty="0">
                <a:solidFill>
                  <a:srgbClr val="FF0000"/>
                </a:solidFill>
              </a:rPr>
              <a:t>20107 </a:t>
            </a:r>
            <a:r>
              <a:rPr lang="en-GB" dirty="0"/>
              <a:t>20425 20759 in doc 11-19/1184r0</a:t>
            </a:r>
          </a:p>
          <a:p>
            <a:endParaRPr lang="en-GB" dirty="0"/>
          </a:p>
          <a:p>
            <a:r>
              <a:rPr lang="en-GB" dirty="0"/>
              <a:t>Move: Ming Gan		Second:</a:t>
            </a:r>
          </a:p>
          <a:p>
            <a:endParaRPr lang="en-GB" dirty="0"/>
          </a:p>
          <a:p>
            <a:r>
              <a:rPr lang="en-GB" dirty="0"/>
              <a:t>CID 20107 is transferred to Alfred.</a:t>
            </a:r>
          </a:p>
          <a:p>
            <a:r>
              <a:rPr lang="en-GB" dirty="0"/>
              <a:t>Resolutions to CIDs written in black are ready for motion.</a:t>
            </a:r>
          </a:p>
          <a:p>
            <a:endParaRPr lang="en-US" dirty="0"/>
          </a:p>
        </p:txBody>
      </p:sp>
      <p:sp>
        <p:nvSpPr>
          <p:cNvPr id="4" name="Slide Number Placeholder 3">
            <a:extLst>
              <a:ext uri="{FF2B5EF4-FFF2-40B4-BE49-F238E27FC236}">
                <a16:creationId xmlns:a16="http://schemas.microsoft.com/office/drawing/2014/main" id="{96FA06E0-5CF7-4D50-9860-80D364CD7E6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068F09A-A750-40A9-B188-913066D50D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CE56EA4-BE66-4F27-BFC8-E2734C24D31C}"/>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1421129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AAE76-6F07-46D1-AEB7-0BBBCC2F964D}"/>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6652EE2-F91A-44CE-8A06-48D2BFCDFB05}"/>
              </a:ext>
            </a:extLst>
          </p:cNvPr>
          <p:cNvSpPr>
            <a:spLocks noGrp="1"/>
          </p:cNvSpPr>
          <p:nvPr>
            <p:ph idx="1"/>
          </p:nvPr>
        </p:nvSpPr>
        <p:spPr/>
        <p:txBody>
          <a:bodyPr/>
          <a:lstStyle/>
          <a:p>
            <a:r>
              <a:rPr lang="en-US" dirty="0"/>
              <a:t>Move to accept resolutions to CIDs 20308, 21106, 20386, 20387, 20722, 20796, 20848, 21022, </a:t>
            </a:r>
            <a:r>
              <a:rPr lang="en-US" dirty="0">
                <a:solidFill>
                  <a:srgbClr val="FF0000"/>
                </a:solidFill>
              </a:rPr>
              <a:t>21474</a:t>
            </a:r>
            <a:r>
              <a:rPr lang="en-US" dirty="0"/>
              <a:t>, 21487, 20761, 20889 in doc 11-19/0604r5</a:t>
            </a:r>
          </a:p>
          <a:p>
            <a:endParaRPr lang="en-US" dirty="0"/>
          </a:p>
          <a:p>
            <a:r>
              <a:rPr lang="en-US" dirty="0"/>
              <a:t>Move: Po-Kai Huang		Second:</a:t>
            </a:r>
          </a:p>
          <a:p>
            <a:endParaRPr lang="en-US" dirty="0"/>
          </a:p>
          <a:p>
            <a:r>
              <a:rPr lang="en-US" dirty="0"/>
              <a:t>Resolutions to CIDs written in black were approved with unanimous consent</a:t>
            </a:r>
          </a:p>
          <a:p>
            <a:endParaRPr lang="en-US" dirty="0"/>
          </a:p>
        </p:txBody>
      </p:sp>
      <p:sp>
        <p:nvSpPr>
          <p:cNvPr id="4" name="Slide Number Placeholder 3">
            <a:extLst>
              <a:ext uri="{FF2B5EF4-FFF2-40B4-BE49-F238E27FC236}">
                <a16:creationId xmlns:a16="http://schemas.microsoft.com/office/drawing/2014/main" id="{60540867-2D9A-4C28-802F-B3457F274C6C}"/>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231B460-7B6B-42E8-BA5A-9490BEFB95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36281C-8A79-49D2-9DD8-E4F31E4B4034}"/>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335337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7D01-E141-4D4D-ADCE-6BABBC0BEFB1}"/>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1E85EC2-B851-4234-8D05-D4068B95E95A}"/>
              </a:ext>
            </a:extLst>
          </p:cNvPr>
          <p:cNvSpPr>
            <a:spLocks noGrp="1"/>
          </p:cNvSpPr>
          <p:nvPr>
            <p:ph idx="1"/>
          </p:nvPr>
        </p:nvSpPr>
        <p:spPr/>
        <p:txBody>
          <a:bodyPr/>
          <a:lstStyle/>
          <a:p>
            <a:r>
              <a:rPr lang="en-US" dirty="0"/>
              <a:t>Move to accept resolution to CIDs 20000 in doc 11-19/1147r1.</a:t>
            </a:r>
          </a:p>
          <a:p>
            <a:endParaRPr lang="en-US" dirty="0"/>
          </a:p>
          <a:p>
            <a:r>
              <a:rPr lang="en-US" dirty="0"/>
              <a:t>Move: Abhishek Patil		Second:</a:t>
            </a:r>
          </a:p>
          <a:p>
            <a:endParaRPr lang="en-US" dirty="0"/>
          </a:p>
          <a:p>
            <a:r>
              <a:rPr lang="en-US" dirty="0"/>
              <a:t>More discussion is needed</a:t>
            </a:r>
          </a:p>
        </p:txBody>
      </p:sp>
      <p:sp>
        <p:nvSpPr>
          <p:cNvPr id="4" name="Slide Number Placeholder 3">
            <a:extLst>
              <a:ext uri="{FF2B5EF4-FFF2-40B4-BE49-F238E27FC236}">
                <a16:creationId xmlns:a16="http://schemas.microsoft.com/office/drawing/2014/main" id="{94A25A08-1E86-42CD-8BD3-2F4D2A6C8E3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6FF1E2B-0FE5-4FB3-9412-5B4437CA31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902B11-20E8-4190-90B5-348F505A977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856789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8793A-9F40-413F-87D7-0402C8031141}"/>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990C0FC-04DE-4867-96C5-339CF01F8823}"/>
              </a:ext>
            </a:extLst>
          </p:cNvPr>
          <p:cNvSpPr>
            <a:spLocks noGrp="1"/>
          </p:cNvSpPr>
          <p:nvPr>
            <p:ph idx="1"/>
          </p:nvPr>
        </p:nvSpPr>
        <p:spPr/>
        <p:txBody>
          <a:bodyPr/>
          <a:lstStyle/>
          <a:p>
            <a:r>
              <a:rPr lang="en-US" dirty="0"/>
              <a:t>Move to accept resolution to CID 21110 in doc 11-19/1217r1</a:t>
            </a:r>
          </a:p>
          <a:p>
            <a:endParaRPr lang="en-US" dirty="0"/>
          </a:p>
          <a:p>
            <a:r>
              <a:rPr lang="en-US" dirty="0"/>
              <a:t>Move: Abhishek Patil		Second:</a:t>
            </a:r>
          </a:p>
          <a:p>
            <a:endParaRPr lang="en-US" dirty="0"/>
          </a:p>
          <a:p>
            <a:r>
              <a:rPr lang="en-US" dirty="0"/>
              <a:t>Resolution was approved with unanimous consent.</a:t>
            </a:r>
          </a:p>
        </p:txBody>
      </p:sp>
      <p:sp>
        <p:nvSpPr>
          <p:cNvPr id="4" name="Slide Number Placeholder 3">
            <a:extLst>
              <a:ext uri="{FF2B5EF4-FFF2-40B4-BE49-F238E27FC236}">
                <a16:creationId xmlns:a16="http://schemas.microsoft.com/office/drawing/2014/main" id="{F61259A6-3CF1-4EBF-8BC9-313E9051BC71}"/>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3A35474-0F08-42E6-97FB-A023C33CEC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600F4C-9AC1-4D1B-838E-6DFA94CB3760}"/>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7042477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Move to accept resolutions to CIDs </a:t>
            </a:r>
            <a:r>
              <a:rPr lang="en-GB" dirty="0">
                <a:solidFill>
                  <a:srgbClr val="FF0000"/>
                </a:solidFill>
              </a:rPr>
              <a:t>20996,</a:t>
            </a:r>
            <a:r>
              <a:rPr lang="en-GB" dirty="0"/>
              <a:t> </a:t>
            </a:r>
            <a:r>
              <a:rPr lang="en-GB" dirty="0">
                <a:solidFill>
                  <a:srgbClr val="FF0000"/>
                </a:solidFill>
              </a:rPr>
              <a:t>21174</a:t>
            </a:r>
            <a:r>
              <a:rPr lang="en-GB" dirty="0"/>
              <a:t>, 21179, 21185, </a:t>
            </a:r>
            <a:r>
              <a:rPr lang="en-GB" dirty="0">
                <a:solidFill>
                  <a:srgbClr val="FF0000"/>
                </a:solidFill>
              </a:rPr>
              <a:t>21186</a:t>
            </a:r>
            <a:r>
              <a:rPr lang="en-GB" dirty="0"/>
              <a:t>, 20792</a:t>
            </a:r>
            <a:r>
              <a:rPr lang="en-US" dirty="0"/>
              <a:t> in doc 11-19/1211r1</a:t>
            </a:r>
          </a:p>
          <a:p>
            <a:endParaRPr lang="en-US" dirty="0"/>
          </a:p>
          <a:p>
            <a:r>
              <a:rPr lang="en-US" dirty="0"/>
              <a:t>Move: George Cherian</a:t>
            </a:r>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5198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C7C0-6505-45A7-B7F3-9432F1EF9C2B}"/>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D596F7A-E1FC-4274-9A03-2B9F9454D6A2}"/>
              </a:ext>
            </a:extLst>
          </p:cNvPr>
          <p:cNvSpPr>
            <a:spLocks noGrp="1"/>
          </p:cNvSpPr>
          <p:nvPr>
            <p:ph idx="1"/>
          </p:nvPr>
        </p:nvSpPr>
        <p:spPr/>
        <p:txBody>
          <a:bodyPr/>
          <a:lstStyle/>
          <a:p>
            <a:r>
              <a:rPr lang="en-US" dirty="0"/>
              <a:t>Move to accept resolutions to CIDs </a:t>
            </a:r>
            <a:r>
              <a:rPr lang="en-GB" dirty="0"/>
              <a:t>20452, 20453, 20518, 20519 in doc 11-19/1017r3</a:t>
            </a:r>
          </a:p>
          <a:p>
            <a:endParaRPr lang="en-GB" dirty="0"/>
          </a:p>
          <a:p>
            <a:r>
              <a:rPr lang="en-GB" dirty="0"/>
              <a:t>Move: </a:t>
            </a:r>
            <a:r>
              <a:rPr lang="en-GB" dirty="0" err="1"/>
              <a:t>Wookbong</a:t>
            </a:r>
            <a:r>
              <a:rPr lang="en-GB" dirty="0"/>
              <a:t> Li			Second:</a:t>
            </a:r>
          </a:p>
          <a:p>
            <a:endParaRPr lang="en-GB" dirty="0"/>
          </a:p>
          <a:p>
            <a:r>
              <a:rPr lang="en-GB" dirty="0"/>
              <a:t>Accepted with unanimous consent</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A05F0BBA-F15F-4EED-B237-6C71379B0433}"/>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29C86440-6CB3-4D36-AE79-FA9DCA530B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1853C7-81B6-41E0-9548-83297F854AA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2149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5863-AC1C-4F55-B750-F1A5D311C0F6}"/>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30AD4D1-7513-4626-AF9C-4F06F25B9BB4}"/>
              </a:ext>
            </a:extLst>
          </p:cNvPr>
          <p:cNvSpPr>
            <a:spLocks noGrp="1"/>
          </p:cNvSpPr>
          <p:nvPr>
            <p:ph idx="1"/>
          </p:nvPr>
        </p:nvSpPr>
        <p:spPr>
          <a:xfrm>
            <a:off x="685800" y="1676400"/>
            <a:ext cx="7770813" cy="4113213"/>
          </a:xfrm>
        </p:spPr>
        <p:txBody>
          <a:bodyPr/>
          <a:lstStyle/>
          <a:p>
            <a:r>
              <a:rPr lang="en-US" dirty="0"/>
              <a:t>Move to accept resolutions to CIDs </a:t>
            </a:r>
            <a:r>
              <a:rPr lang="en-GB" strike="sngStrike" dirty="0"/>
              <a:t>20017</a:t>
            </a:r>
            <a:r>
              <a:rPr lang="en-GB" dirty="0"/>
              <a:t>, 20019, </a:t>
            </a:r>
            <a:r>
              <a:rPr lang="en-GB" strike="sngStrike" dirty="0"/>
              <a:t>20022</a:t>
            </a:r>
            <a:r>
              <a:rPr lang="en-GB" dirty="0"/>
              <a:t>, 20040, </a:t>
            </a:r>
            <a:r>
              <a:rPr lang="en-GB" dirty="0">
                <a:solidFill>
                  <a:schemeClr val="tx1"/>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chemeClr val="tx1"/>
                </a:solidFill>
              </a:rPr>
              <a:t>21506, 21533, 21534, 21535 ,21536, 21583, 21584, 20081, 20082, 20083, 21285, </a:t>
            </a:r>
            <a:r>
              <a:rPr lang="en-GB" strike="sngStrike" dirty="0">
                <a:solidFill>
                  <a:schemeClr val="tx1"/>
                </a:solidFill>
              </a:rPr>
              <a:t>21286</a:t>
            </a:r>
            <a:r>
              <a:rPr lang="en-GB" dirty="0">
                <a:solidFill>
                  <a:schemeClr val="tx1"/>
                </a:solidFill>
              </a:rPr>
              <a:t>, 21335, 21441, 20372 </a:t>
            </a:r>
            <a:r>
              <a:rPr lang="en-GB" dirty="0"/>
              <a:t>in doc 11-19/0417r7</a:t>
            </a:r>
          </a:p>
          <a:p>
            <a:r>
              <a:rPr lang="en-GB" dirty="0"/>
              <a:t>Move: Laurent </a:t>
            </a:r>
            <a:r>
              <a:rPr lang="en-GB" dirty="0" err="1"/>
              <a:t>Cariou</a:t>
            </a:r>
            <a:r>
              <a:rPr lang="en-GB" dirty="0"/>
              <a:t>		Second:</a:t>
            </a:r>
          </a:p>
          <a:p>
            <a:endParaRPr lang="en-GB" dirty="0"/>
          </a:p>
          <a:p>
            <a:r>
              <a:rPr lang="en-GB" dirty="0"/>
              <a:t>Resolutions to CIDs in black approved by unanimous consent.</a:t>
            </a:r>
          </a:p>
          <a:p>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7C37B777-6FED-41C9-8C3F-F8184FFF661A}"/>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04E7C708-B4DB-471B-91AB-8A8FFAF0FF4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A97B94-6114-4809-BECD-99E4243F312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047420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1293-9452-47FC-921E-7C9E07A6D4AF}"/>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B6FF1213-B815-45B8-8375-08917CEEA189}"/>
              </a:ext>
            </a:extLst>
          </p:cNvPr>
          <p:cNvSpPr>
            <a:spLocks noGrp="1"/>
          </p:cNvSpPr>
          <p:nvPr>
            <p:ph idx="1"/>
          </p:nvPr>
        </p:nvSpPr>
        <p:spPr/>
        <p:txBody>
          <a:bodyPr/>
          <a:lstStyle/>
          <a:p>
            <a:r>
              <a:rPr lang="en-US" dirty="0"/>
              <a:t>Move to accept resolutions to CIDs </a:t>
            </a:r>
            <a:r>
              <a:rPr lang="en-GB" dirty="0"/>
              <a:t>21038, 21060, 21095 in doc 11-19/0416r4</a:t>
            </a:r>
          </a:p>
          <a:p>
            <a:endParaRPr lang="en-GB" dirty="0"/>
          </a:p>
          <a:p>
            <a:r>
              <a:rPr lang="en-GB" dirty="0"/>
              <a:t>Move: Laurent </a:t>
            </a:r>
            <a:r>
              <a:rPr lang="en-GB" dirty="0" err="1"/>
              <a:t>Cariou</a:t>
            </a:r>
            <a:r>
              <a:rPr lang="en-GB" dirty="0"/>
              <a:t>		Second:</a:t>
            </a:r>
          </a:p>
          <a:p>
            <a:endParaRPr lang="en-GB" dirty="0"/>
          </a:p>
          <a:p>
            <a:r>
              <a:rPr lang="en-GB" dirty="0">
                <a:solidFill>
                  <a:schemeClr val="bg1">
                    <a:lumMod val="85000"/>
                  </a:schemeClr>
                </a:solidFill>
              </a:rPr>
              <a:t>SP is deferred. Need more discussion</a:t>
            </a:r>
            <a:r>
              <a:rPr lang="en-GB" dirty="0"/>
              <a:t>.</a:t>
            </a:r>
          </a:p>
          <a:p>
            <a:r>
              <a:rPr lang="en-US" dirty="0"/>
              <a:t>Considered on Tuesday PM2.</a:t>
            </a:r>
          </a:p>
          <a:p>
            <a:r>
              <a:rPr lang="en-US" dirty="0"/>
              <a:t>Resolutions were accepted with unanimous consent.</a:t>
            </a:r>
          </a:p>
        </p:txBody>
      </p:sp>
      <p:sp>
        <p:nvSpPr>
          <p:cNvPr id="4" name="Slide Number Placeholder 3">
            <a:extLst>
              <a:ext uri="{FF2B5EF4-FFF2-40B4-BE49-F238E27FC236}">
                <a16:creationId xmlns:a16="http://schemas.microsoft.com/office/drawing/2014/main" id="{814A249F-20B7-4C4F-943B-7AA4474B62E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B49176AE-8168-4FB9-84FC-E8B00D6A2F8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C7906C-64CF-496F-8BFB-D7CA2433331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530206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1132-24B6-424B-89A1-E072DCB9809E}"/>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6E9A121-79A1-4389-BC02-BAEE9CC53E97}"/>
              </a:ext>
            </a:extLst>
          </p:cNvPr>
          <p:cNvSpPr>
            <a:spLocks noGrp="1"/>
          </p:cNvSpPr>
          <p:nvPr>
            <p:ph idx="1"/>
          </p:nvPr>
        </p:nvSpPr>
        <p:spPr/>
        <p:txBody>
          <a:bodyPr/>
          <a:lstStyle/>
          <a:p>
            <a:r>
              <a:rPr lang="en-US" dirty="0"/>
              <a:t>Move to accept resolutions to CIDs </a:t>
            </a:r>
            <a:r>
              <a:rPr lang="en-US" dirty="0">
                <a:solidFill>
                  <a:schemeClr val="tx1"/>
                </a:solidFill>
              </a:rPr>
              <a:t>20090</a:t>
            </a:r>
            <a:r>
              <a:rPr lang="en-US" dirty="0"/>
              <a:t>, 20099, 20245, 20367, 20368, 20570, 20599, 20638, 20668, 20810, 21525, 20375, 20042 in doc 11-19/1161r4</a:t>
            </a:r>
          </a:p>
          <a:p>
            <a:endParaRPr lang="en-US" dirty="0"/>
          </a:p>
          <a:p>
            <a:r>
              <a:rPr lang="en-US" dirty="0"/>
              <a:t>Move:	Laurent </a:t>
            </a:r>
            <a:r>
              <a:rPr lang="en-US" dirty="0" err="1"/>
              <a:t>Cariou</a:t>
            </a:r>
            <a:endParaRPr lang="en-US" dirty="0"/>
          </a:p>
          <a:p>
            <a:endParaRPr lang="en-US" dirty="0"/>
          </a:p>
          <a:p>
            <a:r>
              <a:rPr lang="en-US" dirty="0">
                <a:highlight>
                  <a:srgbClr val="00FF00"/>
                </a:highlight>
              </a:rPr>
              <a:t>Y/N/A: 11/2/23</a:t>
            </a:r>
          </a:p>
          <a:p>
            <a:endParaRPr lang="en-US" dirty="0"/>
          </a:p>
        </p:txBody>
      </p:sp>
      <p:sp>
        <p:nvSpPr>
          <p:cNvPr id="4" name="Slide Number Placeholder 3">
            <a:extLst>
              <a:ext uri="{FF2B5EF4-FFF2-40B4-BE49-F238E27FC236}">
                <a16:creationId xmlns:a16="http://schemas.microsoft.com/office/drawing/2014/main" id="{896CABE2-0236-46B1-A35E-9209B34CEA8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C527C73-1EEC-4223-A208-D0B861512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81DAE2-C6C8-42EB-B074-1F381B23998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044982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B04B-4E14-41B3-9AD0-2BE10045352E}"/>
              </a:ext>
            </a:extLst>
          </p:cNvPr>
          <p:cNvSpPr>
            <a:spLocks noGrp="1"/>
          </p:cNvSpPr>
          <p:nvPr>
            <p:ph type="title"/>
          </p:nvPr>
        </p:nvSpPr>
        <p:spPr/>
        <p:txBody>
          <a:bodyPr/>
          <a:lstStyle/>
          <a:p>
            <a:r>
              <a:rPr lang="en-US" dirty="0"/>
              <a:t>CR Motion #</a:t>
            </a:r>
          </a:p>
        </p:txBody>
      </p:sp>
      <p:sp>
        <p:nvSpPr>
          <p:cNvPr id="4" name="Slide Number Placeholder 3">
            <a:extLst>
              <a:ext uri="{FF2B5EF4-FFF2-40B4-BE49-F238E27FC236}">
                <a16:creationId xmlns:a16="http://schemas.microsoft.com/office/drawing/2014/main" id="{FEFD7A02-84DD-4452-9E45-FEB12DB35A6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5AE003CA-6F17-4EC2-9ADE-EFC004A92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1A2B00F-08F2-4376-A2CB-9006E16204A3}"/>
              </a:ext>
            </a:extLst>
          </p:cNvPr>
          <p:cNvSpPr>
            <a:spLocks noGrp="1"/>
          </p:cNvSpPr>
          <p:nvPr>
            <p:ph type="dt" idx="15"/>
          </p:nvPr>
        </p:nvSpPr>
        <p:spPr/>
        <p:txBody>
          <a:bodyPr/>
          <a:lstStyle/>
          <a:p>
            <a:r>
              <a:rPr lang="en-US"/>
              <a:t>July 2019</a:t>
            </a:r>
            <a:endParaRPr lang="en-GB" dirty="0"/>
          </a:p>
        </p:txBody>
      </p:sp>
      <p:sp>
        <p:nvSpPr>
          <p:cNvPr id="9" name="Content Placeholder 8">
            <a:extLst>
              <a:ext uri="{FF2B5EF4-FFF2-40B4-BE49-F238E27FC236}">
                <a16:creationId xmlns:a16="http://schemas.microsoft.com/office/drawing/2014/main" id="{BC3D0944-2683-420D-AFE6-95B1247DCB6A}"/>
              </a:ext>
            </a:extLst>
          </p:cNvPr>
          <p:cNvSpPr>
            <a:spLocks noGrp="1"/>
          </p:cNvSpPr>
          <p:nvPr>
            <p:ph idx="1"/>
          </p:nvPr>
        </p:nvSpPr>
        <p:spPr/>
        <p:txBody>
          <a:bodyPr/>
          <a:lstStyle/>
          <a:p>
            <a:r>
              <a:rPr lang="en-US" dirty="0"/>
              <a:t>Move to accept resolutions to CIDs 20036, 20339, 20340, 20377, 21444 in doc 11-19/1281r2</a:t>
            </a:r>
          </a:p>
          <a:p>
            <a:endParaRPr lang="en-US" dirty="0"/>
          </a:p>
          <a:p>
            <a:r>
              <a:rPr lang="en-US" dirty="0"/>
              <a:t>Move: Laurent </a:t>
            </a:r>
            <a:r>
              <a:rPr lang="en-US" dirty="0" err="1"/>
              <a:t>Cariou</a:t>
            </a:r>
            <a:r>
              <a:rPr lang="en-US" dirty="0"/>
              <a:t>		Second:</a:t>
            </a:r>
          </a:p>
          <a:p>
            <a:endParaRPr lang="en-US" dirty="0"/>
          </a:p>
          <a:p>
            <a:endParaRPr lang="en-US" dirty="0"/>
          </a:p>
          <a:p>
            <a:r>
              <a:rPr lang="en-US" dirty="0"/>
              <a:t>Resolutions were accepted by unanimous consent.</a:t>
            </a:r>
          </a:p>
          <a:p>
            <a:endParaRPr lang="en-US" dirty="0"/>
          </a:p>
          <a:p>
            <a:endParaRPr lang="en-US" dirty="0"/>
          </a:p>
        </p:txBody>
      </p:sp>
    </p:spTree>
    <p:extLst>
      <p:ext uri="{BB962C8B-B14F-4D97-AF65-F5344CB8AC3E}">
        <p14:creationId xmlns:p14="http://schemas.microsoft.com/office/powerpoint/2010/main" val="87427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582B4-2358-4DA3-9771-A4BDAE356246}"/>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D9D7611-9BBF-4A1C-8C4B-22D78387C1F8}"/>
              </a:ext>
            </a:extLst>
          </p:cNvPr>
          <p:cNvSpPr>
            <a:spLocks noGrp="1"/>
          </p:cNvSpPr>
          <p:nvPr>
            <p:ph idx="1"/>
          </p:nvPr>
        </p:nvSpPr>
        <p:spPr/>
        <p:txBody>
          <a:bodyPr/>
          <a:lstStyle/>
          <a:p>
            <a:r>
              <a:rPr lang="en-US" dirty="0"/>
              <a:t>Move to accept resolution to CID 21506 in doc 11-19/1301r0</a:t>
            </a:r>
          </a:p>
          <a:p>
            <a:endParaRPr lang="en-US" dirty="0"/>
          </a:p>
          <a:p>
            <a:r>
              <a:rPr lang="en-US" dirty="0"/>
              <a:t>Move: Laurent </a:t>
            </a:r>
            <a:r>
              <a:rPr lang="en-US" dirty="0" err="1"/>
              <a:t>Cariou</a:t>
            </a:r>
            <a:r>
              <a:rPr lang="en-US" dirty="0"/>
              <a:t>		Second:</a:t>
            </a:r>
          </a:p>
          <a:p>
            <a:endParaRPr lang="en-US" dirty="0"/>
          </a:p>
          <a:p>
            <a:r>
              <a:rPr lang="en-US" dirty="0"/>
              <a:t>SP is deferred.</a:t>
            </a:r>
          </a:p>
        </p:txBody>
      </p:sp>
      <p:sp>
        <p:nvSpPr>
          <p:cNvPr id="4" name="Slide Number Placeholder 3">
            <a:extLst>
              <a:ext uri="{FF2B5EF4-FFF2-40B4-BE49-F238E27FC236}">
                <a16:creationId xmlns:a16="http://schemas.microsoft.com/office/drawing/2014/main" id="{2BBB4AA5-2CE9-4740-B924-422B6EBC295B}"/>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AB58CCFD-6663-4E55-8BFD-52C76ABF837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E9123E-A703-47B0-9CCB-732F63CBB69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45593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3A8B-DFED-415A-A3A1-50378C8DC30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69DD24FA-9ABC-4A00-8724-E2AB53E45FDA}"/>
              </a:ext>
            </a:extLst>
          </p:cNvPr>
          <p:cNvSpPr>
            <a:spLocks noGrp="1"/>
          </p:cNvSpPr>
          <p:nvPr>
            <p:ph idx="1"/>
          </p:nvPr>
        </p:nvSpPr>
        <p:spPr/>
        <p:txBody>
          <a:bodyPr/>
          <a:lstStyle/>
          <a:p>
            <a:r>
              <a:rPr lang="en-US" dirty="0"/>
              <a:t>Move to accept “Rejected” as the resolution to CID 20364.  A proposal was presented in doc 11-19/0769r0 and was discussed. The SP result indicated no consensus on the proposed resolution.</a:t>
            </a:r>
          </a:p>
          <a:p>
            <a:endParaRPr lang="en-US" dirty="0"/>
          </a:p>
          <a:p>
            <a:r>
              <a:rPr lang="en-US" dirty="0"/>
              <a:t>Move: 				Second:</a:t>
            </a:r>
          </a:p>
          <a:p>
            <a:r>
              <a:rPr lang="en-US" dirty="0"/>
              <a:t>Accepted with unanimous consent.</a:t>
            </a:r>
          </a:p>
        </p:txBody>
      </p:sp>
      <p:sp>
        <p:nvSpPr>
          <p:cNvPr id="4" name="Slide Number Placeholder 3">
            <a:extLst>
              <a:ext uri="{FF2B5EF4-FFF2-40B4-BE49-F238E27FC236}">
                <a16:creationId xmlns:a16="http://schemas.microsoft.com/office/drawing/2014/main" id="{0CD0DBAC-4E15-4083-BC12-FC0BEB54C68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DA6F43E-E771-4D98-83E9-FA14B547E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F8D254F-F796-4A12-89D3-0F823ED7846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563499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18C6-0C0A-469C-9395-5D90B075460D}"/>
              </a:ext>
            </a:extLst>
          </p:cNvPr>
          <p:cNvSpPr>
            <a:spLocks noGrp="1"/>
          </p:cNvSpPr>
          <p:nvPr>
            <p:ph type="title"/>
          </p:nvPr>
        </p:nvSpPr>
        <p:spPr>
          <a:xfrm>
            <a:off x="685800" y="725487"/>
            <a:ext cx="7770813" cy="1065213"/>
          </a:xfrm>
        </p:spPr>
        <p:txBody>
          <a:bodyPr/>
          <a:lstStyle/>
          <a:p>
            <a:r>
              <a:rPr lang="en-US" dirty="0"/>
              <a:t>CR Motion #</a:t>
            </a:r>
          </a:p>
        </p:txBody>
      </p:sp>
      <p:sp>
        <p:nvSpPr>
          <p:cNvPr id="3" name="Content Placeholder 2">
            <a:extLst>
              <a:ext uri="{FF2B5EF4-FFF2-40B4-BE49-F238E27FC236}">
                <a16:creationId xmlns:a16="http://schemas.microsoft.com/office/drawing/2014/main" id="{9FE8A98C-D176-4A58-BFB9-9F148DE48E29}"/>
              </a:ext>
            </a:extLst>
          </p:cNvPr>
          <p:cNvSpPr>
            <a:spLocks noGrp="1"/>
          </p:cNvSpPr>
          <p:nvPr>
            <p:ph idx="1"/>
          </p:nvPr>
        </p:nvSpPr>
        <p:spPr>
          <a:xfrm>
            <a:off x="685800" y="1828800"/>
            <a:ext cx="7770813" cy="4113213"/>
          </a:xfrm>
        </p:spPr>
        <p:txBody>
          <a:bodyPr/>
          <a:lstStyle/>
          <a:p>
            <a:pPr>
              <a:spcBef>
                <a:spcPts val="0"/>
              </a:spcBef>
              <a:spcAft>
                <a:spcPts val="0"/>
              </a:spcAft>
            </a:pPr>
            <a:r>
              <a:rPr lang="en-US" dirty="0"/>
              <a:t>Do you accept resolutions to CIDs </a:t>
            </a:r>
            <a:r>
              <a:rPr lang="en-US" dirty="0">
                <a:latin typeface="Times New Roman" panose="02020603050405020304" pitchFamily="18" charset="0"/>
                <a:ea typeface="Times New Roman" panose="02020603050405020304" pitchFamily="18" charset="0"/>
              </a:rPr>
              <a:t>20293, 20413</a:t>
            </a:r>
            <a:r>
              <a:rPr lang="en-US" dirty="0">
                <a:solidFill>
                  <a:schemeClr val="tx1"/>
                </a:solidFill>
                <a:latin typeface="Times New Roman" panose="02020603050405020304" pitchFamily="18" charset="0"/>
                <a:ea typeface="Times New Roman" panose="02020603050405020304" pitchFamily="18" charset="0"/>
              </a:rPr>
              <a:t>, 21042</a:t>
            </a:r>
            <a:r>
              <a:rPr lang="en-US" dirty="0">
                <a:latin typeface="Times New Roman" panose="02020603050405020304" pitchFamily="18" charset="0"/>
                <a:ea typeface="Times New Roman" panose="02020603050405020304" pitchFamily="18" charset="0"/>
              </a:rPr>
              <a:t>, </a:t>
            </a:r>
            <a:r>
              <a:rPr lang="en-US" strike="sngStrike" dirty="0">
                <a:latin typeface="Times New Roman" panose="02020603050405020304" pitchFamily="18" charset="0"/>
                <a:ea typeface="Times New Roman" panose="02020603050405020304" pitchFamily="18" charset="0"/>
              </a:rPr>
              <a:t>21164, 21166,</a:t>
            </a:r>
            <a:r>
              <a:rPr lang="en-US" dirty="0">
                <a:latin typeface="Times New Roman" panose="02020603050405020304" pitchFamily="18" charset="0"/>
                <a:ea typeface="Times New Roman" panose="02020603050405020304" pitchFamily="18" charset="0"/>
              </a:rPr>
              <a:t> 20709, 20259</a:t>
            </a:r>
            <a:r>
              <a:rPr lang="en-US" dirty="0">
                <a:solidFill>
                  <a:schemeClr val="tx1"/>
                </a:solidFill>
                <a:latin typeface="Times New Roman" panose="02020603050405020304" pitchFamily="18" charset="0"/>
                <a:ea typeface="Times New Roman" panose="02020603050405020304" pitchFamily="18" charset="0"/>
              </a:rPr>
              <a:t>, 21537, </a:t>
            </a:r>
            <a:r>
              <a:rPr lang="en-US" dirty="0">
                <a:solidFill>
                  <a:srgbClr val="FF0000"/>
                </a:solidFill>
                <a:latin typeface="Times New Roman" panose="02020603050405020304" pitchFamily="18" charset="0"/>
                <a:ea typeface="Times New Roman" panose="02020603050405020304" pitchFamily="18" charset="0"/>
              </a:rPr>
              <a:t>21168 and 21157 </a:t>
            </a:r>
            <a:r>
              <a:rPr lang="en-US" dirty="0">
                <a:solidFill>
                  <a:schemeClr val="tx1"/>
                </a:solidFill>
                <a:latin typeface="Times New Roman" panose="02020603050405020304" pitchFamily="18" charset="0"/>
                <a:ea typeface="Times New Roman" panose="02020603050405020304" pitchFamily="18" charset="0"/>
              </a:rPr>
              <a:t>in doc 11-19/1148r2?</a:t>
            </a:r>
          </a:p>
          <a:p>
            <a:pPr>
              <a:spcBef>
                <a:spcPts val="0"/>
              </a:spcBef>
              <a:spcAft>
                <a:spcPts val="0"/>
              </a:spcAft>
            </a:pPr>
            <a:endParaRPr lang="en-US" dirty="0">
              <a:solidFill>
                <a:schemeClr val="tx1"/>
              </a:solidFill>
              <a:latin typeface="Times New Roman" panose="02020603050405020304" pitchFamily="18" charset="0"/>
            </a:endParaRPr>
          </a:p>
          <a:p>
            <a:pPr>
              <a:spcBef>
                <a:spcPts val="0"/>
              </a:spcBef>
              <a:spcAft>
                <a:spcPts val="0"/>
              </a:spcAft>
            </a:pPr>
            <a:r>
              <a:rPr lang="en-US" dirty="0">
                <a:solidFill>
                  <a:schemeClr val="tx1"/>
                </a:solidFill>
                <a:latin typeface="Times New Roman" panose="02020603050405020304" pitchFamily="18" charset="0"/>
              </a:rPr>
              <a:t>Move: Abhishek Patil		Second:</a:t>
            </a:r>
            <a:endParaRPr lang="en-US" dirty="0"/>
          </a:p>
          <a:p>
            <a:r>
              <a:rPr lang="en-US" sz="1800" dirty="0">
                <a:solidFill>
                  <a:schemeClr val="bg1">
                    <a:lumMod val="65000"/>
                  </a:schemeClr>
                </a:solidFill>
              </a:rPr>
              <a:t>CID 21164 and 21166 are withdrawn.</a:t>
            </a:r>
          </a:p>
          <a:p>
            <a:r>
              <a:rPr lang="en-US" sz="1800" dirty="0">
                <a:solidFill>
                  <a:schemeClr val="bg1">
                    <a:lumMod val="65000"/>
                  </a:schemeClr>
                </a:solidFill>
              </a:rPr>
              <a:t>Resolutions to CIDs written in black were approved with unanimous consent.</a:t>
            </a:r>
            <a:endParaRPr lang="en-US" sz="1800" dirty="0"/>
          </a:p>
          <a:p>
            <a:r>
              <a:rPr lang="en-US" sz="1800" dirty="0"/>
              <a:t>Reconsidered during Tuesday PM2. Two more CIDs are added to the doc.</a:t>
            </a:r>
          </a:p>
          <a:p>
            <a:r>
              <a:rPr lang="en-US" sz="1800" dirty="0"/>
              <a:t>Do you accept resolutions to CIDS 21042, 21537 in doc 11-19/1148r2? Resolutions approved with unanimous consent. </a:t>
            </a:r>
          </a:p>
        </p:txBody>
      </p:sp>
      <p:sp>
        <p:nvSpPr>
          <p:cNvPr id="4" name="Slide Number Placeholder 3">
            <a:extLst>
              <a:ext uri="{FF2B5EF4-FFF2-40B4-BE49-F238E27FC236}">
                <a16:creationId xmlns:a16="http://schemas.microsoft.com/office/drawing/2014/main" id="{927B4010-DE06-413E-A360-E2591612C540}"/>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1C39093-C09A-49ED-B32D-F31FEFB2D6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A913FB-C740-4977-86D5-B19D7F894A9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346961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FE208-9BBC-4757-B70C-D3C70B7D5D79}"/>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08EA141-CD76-49F2-95B9-3BD19A3E7783}"/>
              </a:ext>
            </a:extLst>
          </p:cNvPr>
          <p:cNvSpPr>
            <a:spLocks noGrp="1"/>
          </p:cNvSpPr>
          <p:nvPr>
            <p:ph idx="1"/>
          </p:nvPr>
        </p:nvSpPr>
        <p:spPr/>
        <p:txBody>
          <a:bodyPr/>
          <a:lstStyle/>
          <a:p>
            <a:r>
              <a:rPr lang="en-US" dirty="0"/>
              <a:t>Move to accept resolutions to CIDs </a:t>
            </a:r>
            <a:r>
              <a:rPr lang="en-GB" dirty="0"/>
              <a:t>21295, 20120, 20123</a:t>
            </a:r>
            <a:r>
              <a:rPr lang="en-US" dirty="0"/>
              <a:t> in doc 11-19/0961r1</a:t>
            </a:r>
          </a:p>
          <a:p>
            <a:endParaRPr lang="en-US" dirty="0"/>
          </a:p>
          <a:p>
            <a:r>
              <a:rPr lang="en-US" dirty="0"/>
              <a:t>Move: Alfred Asterjadhi		Second:</a:t>
            </a:r>
          </a:p>
          <a:p>
            <a:endParaRPr lang="en-US" dirty="0"/>
          </a:p>
          <a:p>
            <a:r>
              <a:rPr lang="en-US" dirty="0"/>
              <a:t>Already marked as ready for motion in the ad-hoc meeting agenda.</a:t>
            </a:r>
          </a:p>
        </p:txBody>
      </p:sp>
      <p:sp>
        <p:nvSpPr>
          <p:cNvPr id="4" name="Slide Number Placeholder 3">
            <a:extLst>
              <a:ext uri="{FF2B5EF4-FFF2-40B4-BE49-F238E27FC236}">
                <a16:creationId xmlns:a16="http://schemas.microsoft.com/office/drawing/2014/main" id="{4BAC507D-DD10-400B-B594-E75B35928E2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5C65BC0-D18F-40CE-B049-1F7CF5D9EDB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2018DE3-7FD0-4882-ACBD-40F5301B5A7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5162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35A1-1292-4E23-B11A-29C93519306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C2B5BAE7-9F0D-45F5-A6B7-63FC7A7BE539}"/>
              </a:ext>
            </a:extLst>
          </p:cNvPr>
          <p:cNvSpPr>
            <a:spLocks noGrp="1"/>
          </p:cNvSpPr>
          <p:nvPr>
            <p:ph idx="1"/>
          </p:nvPr>
        </p:nvSpPr>
        <p:spPr/>
        <p:txBody>
          <a:bodyPr/>
          <a:lstStyle/>
          <a:p>
            <a:pPr lvl="0"/>
            <a:r>
              <a:rPr lang="en-US" dirty="0"/>
              <a:t>Move to accept resolutions to CIDs </a:t>
            </a:r>
            <a:r>
              <a:rPr lang="en-GB" dirty="0">
                <a:solidFill>
                  <a:srgbClr val="FF0000"/>
                </a:solidFill>
              </a:rPr>
              <a:t>20210</a:t>
            </a:r>
            <a:r>
              <a:rPr lang="en-GB" dirty="0"/>
              <a:t>, </a:t>
            </a:r>
            <a:r>
              <a:rPr lang="en-GB" dirty="0">
                <a:solidFill>
                  <a:schemeClr val="tx1"/>
                </a:solidFill>
              </a:rPr>
              <a:t>20242, 20454, </a:t>
            </a:r>
            <a:r>
              <a:rPr lang="en-GB" strike="sngStrike" dirty="0">
                <a:solidFill>
                  <a:schemeClr val="tx1"/>
                </a:solidFill>
              </a:rPr>
              <a:t>20518, 20519</a:t>
            </a:r>
            <a:r>
              <a:rPr lang="en-GB" dirty="0">
                <a:solidFill>
                  <a:schemeClr val="tx1"/>
                </a:solidFill>
              </a:rPr>
              <a:t>, 21044, 21096, 21139, 21140, 21141, 21353, 21354, 21531, 21532, 21579, 21580, 21581, 21582, 20374, 20376, 20127 in doc 11-19/0962r2</a:t>
            </a:r>
          </a:p>
          <a:p>
            <a:pPr lvl="0"/>
            <a:endParaRPr lang="en-GB" dirty="0">
              <a:solidFill>
                <a:schemeClr val="tx1"/>
              </a:solidFill>
            </a:endParaRPr>
          </a:p>
          <a:p>
            <a:pPr lvl="0"/>
            <a:r>
              <a:rPr lang="en-GB" dirty="0">
                <a:solidFill>
                  <a:schemeClr val="tx1"/>
                </a:solidFill>
              </a:rPr>
              <a:t>Move: Alfred Asterjadhi	Second:</a:t>
            </a:r>
          </a:p>
          <a:p>
            <a:pPr lvl="0"/>
            <a:endParaRPr lang="en-GB" dirty="0">
              <a:solidFill>
                <a:schemeClr val="tx1"/>
              </a:solidFill>
            </a:endParaRPr>
          </a:p>
          <a:p>
            <a:pPr lvl="0"/>
            <a:r>
              <a:rPr lang="en-GB" dirty="0">
                <a:solidFill>
                  <a:schemeClr val="tx1"/>
                </a:solidFill>
              </a:rPr>
              <a:t>Approved with unanimous consent.</a:t>
            </a:r>
          </a:p>
          <a:p>
            <a:pPr lvl="0"/>
            <a:endParaRPr lang="en-GB" dirty="0">
              <a:solidFill>
                <a:schemeClr val="tx1"/>
              </a:solidFill>
            </a:endParaRPr>
          </a:p>
        </p:txBody>
      </p:sp>
      <p:sp>
        <p:nvSpPr>
          <p:cNvPr id="4" name="Slide Number Placeholder 3">
            <a:extLst>
              <a:ext uri="{FF2B5EF4-FFF2-40B4-BE49-F238E27FC236}">
                <a16:creationId xmlns:a16="http://schemas.microsoft.com/office/drawing/2014/main" id="{F5EC411D-6556-4055-BAF6-1B3EFF4B7A0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A84F482-78EE-4E3E-832F-E82306E0D3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F3D783A-824A-4B58-836A-09686DE904D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234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76CAB-04E4-46E7-880B-9A17E986DEFF}"/>
              </a:ext>
            </a:extLst>
          </p:cNvPr>
          <p:cNvSpPr>
            <a:spLocks noGrp="1"/>
          </p:cNvSpPr>
          <p:nvPr>
            <p:ph type="title"/>
          </p:nvPr>
        </p:nvSpPr>
        <p:spPr/>
        <p:txBody>
          <a:bodyPr/>
          <a:lstStyle/>
          <a:p>
            <a:r>
              <a:rPr lang="en-US" dirty="0"/>
              <a:t>11-19/0964 (Alfred </a:t>
            </a:r>
            <a:r>
              <a:rPr lang="en-US" dirty="0" err="1"/>
              <a:t>Asterjadhi</a:t>
            </a:r>
            <a:r>
              <a:rPr lang="en-US" dirty="0"/>
              <a:t>)</a:t>
            </a:r>
          </a:p>
        </p:txBody>
      </p:sp>
      <p:sp>
        <p:nvSpPr>
          <p:cNvPr id="3" name="Content Placeholder 2">
            <a:extLst>
              <a:ext uri="{FF2B5EF4-FFF2-40B4-BE49-F238E27FC236}">
                <a16:creationId xmlns:a16="http://schemas.microsoft.com/office/drawing/2014/main" id="{56CD6F1E-E5AF-46C5-B816-C74F79642B57}"/>
              </a:ext>
            </a:extLst>
          </p:cNvPr>
          <p:cNvSpPr>
            <a:spLocks noGrp="1"/>
          </p:cNvSpPr>
          <p:nvPr>
            <p:ph idx="1"/>
          </p:nvPr>
        </p:nvSpPr>
        <p:spPr/>
        <p:txBody>
          <a:bodyPr/>
          <a:lstStyle/>
          <a:p>
            <a:r>
              <a:rPr lang="en-US" dirty="0"/>
              <a:t>Do you accept resolutions to CIDs </a:t>
            </a:r>
            <a:r>
              <a:rPr lang="en-GB" dirty="0">
                <a:solidFill>
                  <a:srgbClr val="FF0000"/>
                </a:solidFill>
              </a:rPr>
              <a:t>20072</a:t>
            </a:r>
            <a:r>
              <a:rPr lang="en-GB" dirty="0"/>
              <a:t>, 20128, 21297, </a:t>
            </a:r>
            <a:r>
              <a:rPr lang="en-GB" dirty="0">
                <a:solidFill>
                  <a:srgbClr val="FF0000"/>
                </a:solidFill>
              </a:rPr>
              <a:t>21300</a:t>
            </a:r>
            <a:r>
              <a:rPr lang="en-GB" dirty="0"/>
              <a:t>, 21522, 21523</a:t>
            </a:r>
            <a:r>
              <a:rPr lang="en-CA" dirty="0"/>
              <a:t> in doc 11-19/0964r1?</a:t>
            </a:r>
          </a:p>
          <a:p>
            <a:endParaRPr lang="en-CA" dirty="0"/>
          </a:p>
          <a:p>
            <a:r>
              <a:rPr lang="en-CA" dirty="0"/>
              <a:t>Will be discussed later</a:t>
            </a:r>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7158FE75-BEE7-45C9-94EF-3525A880EAF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63AB20B3-A380-4E7A-80F9-1E5E72A437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111B55F-341C-426C-BB9B-12BE4DBFEBF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928217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8319-F7FC-450F-9D93-4E6C0A4DC828}"/>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9E4DFD8-A7EE-481C-B7CB-6D3F205144B9}"/>
              </a:ext>
            </a:extLst>
          </p:cNvPr>
          <p:cNvSpPr>
            <a:spLocks noGrp="1"/>
          </p:cNvSpPr>
          <p:nvPr>
            <p:ph idx="1"/>
          </p:nvPr>
        </p:nvSpPr>
        <p:spPr/>
        <p:txBody>
          <a:bodyPr/>
          <a:lstStyle/>
          <a:p>
            <a:r>
              <a:rPr lang="en-US" dirty="0"/>
              <a:t>Move to accept resolutions to CIDs </a:t>
            </a:r>
            <a:r>
              <a:rPr lang="en-GB" dirty="0"/>
              <a:t>20240, </a:t>
            </a:r>
            <a:r>
              <a:rPr lang="en-GB" dirty="0">
                <a:solidFill>
                  <a:schemeClr val="tx1"/>
                </a:solidFill>
              </a:rPr>
              <a:t>20456</a:t>
            </a:r>
            <a:r>
              <a:rPr lang="en-GB" dirty="0"/>
              <a:t>, 21269, </a:t>
            </a:r>
            <a:r>
              <a:rPr lang="en-GB" dirty="0">
                <a:solidFill>
                  <a:schemeClr val="tx1"/>
                </a:solidFill>
              </a:rPr>
              <a:t>21270</a:t>
            </a:r>
            <a:r>
              <a:rPr lang="en-GB" dirty="0"/>
              <a:t>, 21272, 21275, 21277, 21279</a:t>
            </a:r>
            <a:r>
              <a:rPr lang="en-US" dirty="0"/>
              <a:t> in doc 11-19/0963r1</a:t>
            </a:r>
          </a:p>
          <a:p>
            <a:endParaRPr lang="en-US" dirty="0"/>
          </a:p>
          <a:p>
            <a:r>
              <a:rPr lang="en-US" dirty="0"/>
              <a:t>Move: Alfred Asterjadhi		Second:		</a:t>
            </a:r>
          </a:p>
          <a:p>
            <a:endParaRPr lang="en-US" dirty="0"/>
          </a:p>
          <a:p>
            <a:r>
              <a:rPr lang="en-US" dirty="0"/>
              <a:t>Approved with unanimous consent.</a:t>
            </a:r>
          </a:p>
          <a:p>
            <a:r>
              <a:rPr lang="en-US" dirty="0" err="1"/>
              <a:t>Yongho</a:t>
            </a:r>
            <a:r>
              <a:rPr lang="en-US" dirty="0"/>
              <a:t> has issues and may need to revisit this submission</a:t>
            </a:r>
          </a:p>
          <a:p>
            <a:endParaRPr lang="en-US" dirty="0"/>
          </a:p>
        </p:txBody>
      </p:sp>
      <p:sp>
        <p:nvSpPr>
          <p:cNvPr id="4" name="Slide Number Placeholder 3">
            <a:extLst>
              <a:ext uri="{FF2B5EF4-FFF2-40B4-BE49-F238E27FC236}">
                <a16:creationId xmlns:a16="http://schemas.microsoft.com/office/drawing/2014/main" id="{FC25D77B-DA58-437B-B108-B763C874EAA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C85E334-A5AD-41A3-8CAE-03A1608A2BE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0AD3B5E-2B10-4C45-9909-F0705EBC9C7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4380621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13B1-0CD4-41E8-8EEA-BA55E61228B1}"/>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2AD3AAA4-C044-413E-9F24-4E42CC226460}"/>
              </a:ext>
            </a:extLst>
          </p:cNvPr>
          <p:cNvSpPr>
            <a:spLocks noGrp="1"/>
          </p:cNvSpPr>
          <p:nvPr>
            <p:ph idx="1"/>
          </p:nvPr>
        </p:nvSpPr>
        <p:spPr/>
        <p:txBody>
          <a:bodyPr/>
          <a:lstStyle/>
          <a:p>
            <a:r>
              <a:rPr lang="en-US" dirty="0"/>
              <a:t>Move to accept resolutions to CIDs </a:t>
            </a:r>
            <a:r>
              <a:rPr lang="en-GB" dirty="0"/>
              <a:t>20074, 20075, 20130, 20211, 21512, 21048</a:t>
            </a:r>
            <a:r>
              <a:rPr lang="en-US" dirty="0"/>
              <a:t> in doc 11-19/0965r1</a:t>
            </a:r>
          </a:p>
          <a:p>
            <a:endParaRPr lang="en-US" dirty="0"/>
          </a:p>
          <a:p>
            <a:r>
              <a:rPr lang="en-US" dirty="0"/>
              <a:t>Move: Alfred Asterjadhi		Second:</a:t>
            </a:r>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279A1894-973F-42AF-A1A6-AE94C00AE72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625D8E66-1031-431A-8C39-3E92D372CC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B58588-1013-467C-88EF-E87E0B94F06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470424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A6BD-A5EF-4B82-B109-890C237BA7F8}"/>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FD76B879-94AC-4C9C-B223-B7D4B7C91F84}"/>
              </a:ext>
            </a:extLst>
          </p:cNvPr>
          <p:cNvSpPr>
            <a:spLocks noGrp="1"/>
          </p:cNvSpPr>
          <p:nvPr>
            <p:ph idx="1"/>
          </p:nvPr>
        </p:nvSpPr>
        <p:spPr/>
        <p:txBody>
          <a:bodyPr/>
          <a:lstStyle/>
          <a:p>
            <a:r>
              <a:rPr lang="en-US" dirty="0"/>
              <a:t>Move to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20085, 20086, 20642, 21052, 21053, 21054, 21056, 21057, 21058, 21059</a:t>
            </a:r>
            <a:r>
              <a:rPr lang="en-US" altLang="ko-KR" b="0" dirty="0">
                <a:solidFill>
                  <a:srgbClr val="FF0000"/>
                </a:solidFill>
                <a:latin typeface="Calibri" panose="020F0502020204030204" pitchFamily="34" charset="0"/>
                <a:ea typeface="SimSun" panose="02010600030101010101" pitchFamily="2" charset="-122"/>
                <a:cs typeface="Times New Roman" panose="02020603050405020304" pitchFamily="18" charset="0"/>
              </a:rPr>
              <a:t>, 20571</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20647, 20961, 20962, 20963, </a:t>
            </a:r>
            <a:r>
              <a:rPr lang="en-US" altLang="ko-KR" b="0" dirty="0">
                <a:solidFill>
                  <a:srgbClr val="FF0000"/>
                </a:solidFill>
                <a:latin typeface="Calibri" panose="020F0502020204030204" pitchFamily="34" charset="0"/>
                <a:ea typeface="SimSun" panose="02010600030101010101" pitchFamily="2" charset="-122"/>
                <a:cs typeface="Times New Roman" panose="02020603050405020304" pitchFamily="18" charset="0"/>
              </a:rPr>
              <a:t>20964</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20965, 20966, 20967, </a:t>
            </a:r>
            <a:r>
              <a:rPr lang="en-US" altLang="ko-KR" b="0" dirty="0">
                <a:solidFill>
                  <a:srgbClr val="FF0000"/>
                </a:solidFill>
                <a:latin typeface="Calibri" panose="020F0502020204030204" pitchFamily="34" charset="0"/>
                <a:ea typeface="SimSun" panose="02010600030101010101" pitchFamily="2" charset="-122"/>
                <a:cs typeface="Times New Roman" panose="02020603050405020304" pitchFamily="18" charset="0"/>
              </a:rPr>
              <a:t>20968</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21055, 20101, 20102, 20103, 20483, 20484 in doc 11-19/1163r1?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Move: </a:t>
            </a:r>
            <a:r>
              <a:rPr lang="en-US" altLang="ko-KR" b="0"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Kaiying</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Lu		Second:</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Resolutions to CIDs written in black were approved with unanimous consent pending editorial changes.</a:t>
            </a:r>
          </a:p>
          <a:p>
            <a:endParaRPr lang="en-US" altLang="ko-KR" sz="18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b="0" dirty="0">
              <a:solidFill>
                <a:schemeClr val="tx1"/>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08DF2CE9-ADB3-4C71-8476-EE153176D91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2BB5F37-B31D-486D-A73B-A3451510EC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7999D84-0E4D-46F9-9CB0-3A48BDA9B37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021237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450-92B8-478D-99D7-364424489DC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A6405E87-07B9-4673-B259-CC34995D3534}"/>
              </a:ext>
            </a:extLst>
          </p:cNvPr>
          <p:cNvSpPr>
            <a:spLocks noGrp="1"/>
          </p:cNvSpPr>
          <p:nvPr>
            <p:ph idx="1"/>
          </p:nvPr>
        </p:nvSpPr>
        <p:spPr/>
        <p:txBody>
          <a:bodyPr/>
          <a:lstStyle/>
          <a:p>
            <a:r>
              <a:rPr lang="en-US" dirty="0"/>
              <a:t>Move to accept resolutions to CIDs 20716, </a:t>
            </a:r>
            <a:r>
              <a:rPr lang="en-US" dirty="0">
                <a:solidFill>
                  <a:srgbClr val="FF0000"/>
                </a:solidFill>
              </a:rPr>
              <a:t>20788</a:t>
            </a:r>
            <a:r>
              <a:rPr lang="en-US" dirty="0"/>
              <a:t>, 21208, 21478, and </a:t>
            </a:r>
            <a:r>
              <a:rPr lang="en-US" dirty="0">
                <a:solidFill>
                  <a:srgbClr val="FF0000"/>
                </a:solidFill>
              </a:rPr>
              <a:t>21618</a:t>
            </a:r>
            <a:r>
              <a:rPr lang="en-US" dirty="0"/>
              <a:t> in doc 11-19/0696r8</a:t>
            </a:r>
          </a:p>
          <a:p>
            <a:endParaRPr lang="en-US" dirty="0"/>
          </a:p>
          <a:p>
            <a:r>
              <a:rPr lang="en-US" dirty="0"/>
              <a:t>Move: Jarkko </a:t>
            </a:r>
            <a:r>
              <a:rPr lang="en-US" dirty="0" err="1"/>
              <a:t>Kneckt</a:t>
            </a:r>
            <a:r>
              <a:rPr lang="en-US" dirty="0"/>
              <a:t>		Second:</a:t>
            </a:r>
          </a:p>
          <a:p>
            <a:endParaRPr lang="en-US" dirty="0"/>
          </a:p>
          <a:p>
            <a:r>
              <a:rPr lang="en-US" dirty="0"/>
              <a:t>Continue the discussion on PM1.</a:t>
            </a:r>
          </a:p>
          <a:p>
            <a:r>
              <a:rPr lang="en-US" dirty="0"/>
              <a:t>Resolutions to CIDs written in black were approved with unanimous consent.</a:t>
            </a:r>
          </a:p>
        </p:txBody>
      </p:sp>
      <p:sp>
        <p:nvSpPr>
          <p:cNvPr id="4" name="Slide Number Placeholder 3">
            <a:extLst>
              <a:ext uri="{FF2B5EF4-FFF2-40B4-BE49-F238E27FC236}">
                <a16:creationId xmlns:a16="http://schemas.microsoft.com/office/drawing/2014/main" id="{156F8CA5-1553-4179-86E3-711BC8B0ED5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DD3CC9EC-A15C-46A1-B6F1-634D3CEF276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2A7BE7-2D98-41DA-942D-BE201201F94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18635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279A-B42D-4C18-BF3B-C3E2EDA0236E}"/>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AD2AA55-AE0A-41D4-B0AE-09A88CED36BE}"/>
              </a:ext>
            </a:extLst>
          </p:cNvPr>
          <p:cNvSpPr>
            <a:spLocks noGrp="1"/>
          </p:cNvSpPr>
          <p:nvPr>
            <p:ph idx="1"/>
          </p:nvPr>
        </p:nvSpPr>
        <p:spPr/>
        <p:txBody>
          <a:bodyPr/>
          <a:lstStyle/>
          <a:p>
            <a:pPr lvl="0"/>
            <a:r>
              <a:rPr lang="en-US" dirty="0"/>
              <a:t>Move to accept resolutions to CIDs </a:t>
            </a:r>
            <a:r>
              <a:rPr lang="en-GB" dirty="0"/>
              <a:t>20131, 20132, 20133, 20134, 20384, 20385, 20414, 20415, 20627, 20765,</a:t>
            </a:r>
            <a:r>
              <a:rPr lang="en-US" dirty="0"/>
              <a:t> </a:t>
            </a:r>
            <a:r>
              <a:rPr lang="en-GB" dirty="0"/>
              <a:t>21032, 21068, 21342, 21610, 20699 in doc 11-19/0734r3</a:t>
            </a:r>
          </a:p>
          <a:p>
            <a:pPr lvl="0"/>
            <a:endParaRPr lang="en-GB" dirty="0"/>
          </a:p>
          <a:p>
            <a:pPr lvl="0"/>
            <a:r>
              <a:rPr lang="en-GB" dirty="0"/>
              <a:t>Move: </a:t>
            </a:r>
            <a:r>
              <a:rPr lang="en-GB" dirty="0" err="1"/>
              <a:t>Liwen</a:t>
            </a:r>
            <a:r>
              <a:rPr lang="en-GB" dirty="0"/>
              <a:t> Chu		Second:</a:t>
            </a:r>
          </a:p>
          <a:p>
            <a:pPr lvl="0"/>
            <a:endParaRPr lang="en-GB" dirty="0"/>
          </a:p>
          <a:p>
            <a:pPr lvl="0"/>
            <a:r>
              <a:rPr lang="en-GB" dirty="0"/>
              <a:t>Resolutions were approved with unanimous </a:t>
            </a:r>
            <a:r>
              <a:rPr lang="en-GB" dirty="0" err="1"/>
              <a:t>consemt</a:t>
            </a:r>
            <a:r>
              <a:rPr lang="en-GB" dirty="0"/>
              <a:t>.</a:t>
            </a:r>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a:extLst>
              <a:ext uri="{FF2B5EF4-FFF2-40B4-BE49-F238E27FC236}">
                <a16:creationId xmlns:a16="http://schemas.microsoft.com/office/drawing/2014/main" id="{4D39C921-33AD-4EFE-AC76-49F56DEB525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28F6F1F7-A934-43FA-9B2B-4B4262366C6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FACA06-7733-4CCB-BE53-639BA509A24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1402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7688-3D88-4B96-AC97-24F74EEA0587}"/>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A6469F28-BC90-46FF-8C43-90FD1E92DA74}"/>
              </a:ext>
            </a:extLst>
          </p:cNvPr>
          <p:cNvSpPr>
            <a:spLocks noGrp="1"/>
          </p:cNvSpPr>
          <p:nvPr>
            <p:ph idx="1"/>
          </p:nvPr>
        </p:nvSpPr>
        <p:spPr/>
        <p:txBody>
          <a:bodyPr/>
          <a:lstStyle/>
          <a:p>
            <a:r>
              <a:rPr lang="en-US" dirty="0"/>
              <a:t>Do you accept resolution to CID </a:t>
            </a:r>
            <a:r>
              <a:rPr lang="en-GB" dirty="0"/>
              <a:t>20646, 20807 in doc 11-19/0737r2</a:t>
            </a:r>
          </a:p>
          <a:p>
            <a:endParaRPr lang="en-GB" dirty="0"/>
          </a:p>
          <a:p>
            <a:r>
              <a:rPr lang="en-GB" dirty="0"/>
              <a:t>Move: </a:t>
            </a:r>
            <a:r>
              <a:rPr lang="en-GB" dirty="0" err="1"/>
              <a:t>Liwen</a:t>
            </a:r>
            <a:r>
              <a:rPr lang="en-GB" dirty="0"/>
              <a:t> Chu		Second:</a:t>
            </a:r>
          </a:p>
          <a:p>
            <a:endParaRPr lang="en-GB" dirty="0"/>
          </a:p>
          <a:p>
            <a:r>
              <a:rPr lang="en-GB" dirty="0"/>
              <a:t>Resolutions were accepted with unanimous consent.</a:t>
            </a:r>
            <a:endParaRPr lang="en-US" dirty="0"/>
          </a:p>
          <a:p>
            <a:endParaRPr lang="en-US" dirty="0"/>
          </a:p>
        </p:txBody>
      </p:sp>
      <p:sp>
        <p:nvSpPr>
          <p:cNvPr id="4" name="Slide Number Placeholder 3">
            <a:extLst>
              <a:ext uri="{FF2B5EF4-FFF2-40B4-BE49-F238E27FC236}">
                <a16:creationId xmlns:a16="http://schemas.microsoft.com/office/drawing/2014/main" id="{65A9C2F0-024A-48DC-B3FB-F2A37F32B17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6E01171D-F87E-4BC4-B65E-67411E8208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090D73-E4F3-4008-94B8-E4E227CE07A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341931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F2A99-7641-43A5-A572-556F5D8644A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B6E99D7F-4888-4825-84BB-37AA71C355F7}"/>
              </a:ext>
            </a:extLst>
          </p:cNvPr>
          <p:cNvSpPr>
            <a:spLocks noGrp="1"/>
          </p:cNvSpPr>
          <p:nvPr>
            <p:ph idx="1"/>
          </p:nvPr>
        </p:nvSpPr>
        <p:spPr/>
        <p:txBody>
          <a:bodyPr/>
          <a:lstStyle/>
          <a:p>
            <a:r>
              <a:rPr lang="en-US" dirty="0"/>
              <a:t>Move to accept resolutions to CIDs </a:t>
            </a:r>
            <a:r>
              <a:rPr lang="en-GB" dirty="0">
                <a:solidFill>
                  <a:schemeClr val="tx1"/>
                </a:solidFill>
              </a:rPr>
              <a:t>20654</a:t>
            </a:r>
            <a:r>
              <a:rPr lang="en-GB" strike="sngStrike" dirty="0"/>
              <a:t>,</a:t>
            </a:r>
            <a:r>
              <a:rPr lang="en-GB" dirty="0"/>
              <a:t> 20671, 20876</a:t>
            </a:r>
            <a:endParaRPr lang="en-US" dirty="0"/>
          </a:p>
          <a:p>
            <a:r>
              <a:rPr lang="en-US" dirty="0"/>
              <a:t>In doc 11-19/0735r7?</a:t>
            </a:r>
          </a:p>
          <a:p>
            <a:endParaRPr lang="en-US" dirty="0"/>
          </a:p>
          <a:p>
            <a:r>
              <a:rPr lang="en-US" dirty="0"/>
              <a:t>Move: </a:t>
            </a:r>
            <a:r>
              <a:rPr lang="en-US" dirty="0" err="1"/>
              <a:t>Liwen</a:t>
            </a:r>
            <a:r>
              <a:rPr lang="en-US" dirty="0"/>
              <a:t> Chu		Second:</a:t>
            </a:r>
          </a:p>
          <a:p>
            <a:endParaRPr lang="en-US" dirty="0"/>
          </a:p>
          <a:p>
            <a:r>
              <a:rPr lang="en-US" dirty="0"/>
              <a:t>Resolutions accepted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64FD5BC9-FC33-4FEA-AEDF-75D7A9A0955D}"/>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9B7F018-8753-4FA1-AF39-65615F5CA80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90FF5A-31C8-4667-B8CF-F9598741111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05705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90861-8EC4-48B3-8B7C-10861A45AD0D}"/>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13813F87-C504-436C-A7E0-CE4D0413231B}"/>
              </a:ext>
            </a:extLst>
          </p:cNvPr>
          <p:cNvSpPr>
            <a:spLocks noGrp="1"/>
          </p:cNvSpPr>
          <p:nvPr>
            <p:ph idx="1"/>
          </p:nvPr>
        </p:nvSpPr>
        <p:spPr/>
        <p:txBody>
          <a:bodyPr/>
          <a:lstStyle/>
          <a:p>
            <a:r>
              <a:rPr lang="en-US" dirty="0"/>
              <a:t>Move to accept resolutions to CIDs </a:t>
            </a:r>
            <a:r>
              <a:rPr lang="en-GB" dirty="0"/>
              <a:t>21479, 20887, 20476 in doc 11-19/1138r1?</a:t>
            </a:r>
          </a:p>
          <a:p>
            <a:endParaRPr lang="en-GB" dirty="0"/>
          </a:p>
          <a:p>
            <a:r>
              <a:rPr lang="en-GB" dirty="0"/>
              <a:t>Move: Yongho Seok			Second:			</a:t>
            </a:r>
          </a:p>
          <a:p>
            <a:r>
              <a:rPr lang="en-GB" dirty="0"/>
              <a:t>Resolutions accepted with unanimous consent.</a:t>
            </a:r>
            <a:endParaRPr lang="en-US" dirty="0"/>
          </a:p>
        </p:txBody>
      </p:sp>
      <p:sp>
        <p:nvSpPr>
          <p:cNvPr id="4" name="Slide Number Placeholder 3">
            <a:extLst>
              <a:ext uri="{FF2B5EF4-FFF2-40B4-BE49-F238E27FC236}">
                <a16:creationId xmlns:a16="http://schemas.microsoft.com/office/drawing/2014/main" id="{2CD38062-0183-4685-B0C7-463D238FE506}"/>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C7D4092-20FC-4960-9881-58BC70BA2E2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9F0C81-17F8-4D14-936C-F47503EDB93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2414605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3307-AFB2-4B84-892C-EA8AFDCDD02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0BE0B475-9BD3-484E-B50A-5008CB21C8D3}"/>
              </a:ext>
            </a:extLst>
          </p:cNvPr>
          <p:cNvSpPr>
            <a:spLocks noGrp="1"/>
          </p:cNvSpPr>
          <p:nvPr>
            <p:ph idx="1"/>
          </p:nvPr>
        </p:nvSpPr>
        <p:spPr/>
        <p:txBody>
          <a:bodyPr/>
          <a:lstStyle/>
          <a:p>
            <a:r>
              <a:rPr lang="en-US" dirty="0"/>
              <a:t>Move to accept resolutions to CIDs </a:t>
            </a:r>
            <a:r>
              <a:rPr lang="en-GB" dirty="0"/>
              <a:t>20469, 20466, 20468 in doc 11-19/1139r1</a:t>
            </a:r>
          </a:p>
          <a:p>
            <a:endParaRPr lang="en-GB" dirty="0"/>
          </a:p>
          <a:p>
            <a:r>
              <a:rPr lang="en-GB" dirty="0"/>
              <a:t>Move: Yongho Seok		Second:</a:t>
            </a:r>
          </a:p>
          <a:p>
            <a:r>
              <a:rPr lang="en-GB" dirty="0"/>
              <a:t>Resolutions approved with unanimous consent.</a:t>
            </a:r>
          </a:p>
          <a:p>
            <a:endParaRPr lang="en-GB" dirty="0"/>
          </a:p>
          <a:p>
            <a:endParaRPr lang="en-US" dirty="0"/>
          </a:p>
        </p:txBody>
      </p:sp>
      <p:sp>
        <p:nvSpPr>
          <p:cNvPr id="4" name="Slide Number Placeholder 3">
            <a:extLst>
              <a:ext uri="{FF2B5EF4-FFF2-40B4-BE49-F238E27FC236}">
                <a16:creationId xmlns:a16="http://schemas.microsoft.com/office/drawing/2014/main" id="{93C1BBD0-F822-44E1-B3C1-5879E7EFCD0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278BCFC-72A8-4692-BBFC-5B5D594889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6C6555-8257-4700-9614-3752036CACB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5760478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21169, 20192, 21603 in doc 11-19/1218r0</a:t>
            </a:r>
          </a:p>
          <a:p>
            <a:endParaRPr lang="en-GB" dirty="0"/>
          </a:p>
          <a:p>
            <a:r>
              <a:rPr lang="en-GB" dirty="0"/>
              <a:t>Move: Abhishek Patil		Second:</a:t>
            </a:r>
          </a:p>
          <a:p>
            <a:endParaRPr lang="en-GB" dirty="0"/>
          </a:p>
          <a:p>
            <a:endParaRPr lang="en-GB" dirty="0"/>
          </a:p>
          <a:p>
            <a:r>
              <a:rPr lang="en-GB" dirty="0"/>
              <a:t>Y/N/A: 8/1/7</a:t>
            </a:r>
          </a:p>
          <a:p>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87129242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20529, 20630 in doc 11-19/1130r1</a:t>
            </a:r>
          </a:p>
          <a:p>
            <a:endParaRPr lang="en-GB" dirty="0"/>
          </a:p>
          <a:p>
            <a:r>
              <a:rPr lang="en-GB" dirty="0"/>
              <a:t>Move: </a:t>
            </a:r>
            <a:r>
              <a:rPr lang="en-GB" dirty="0" err="1"/>
              <a:t>Yunbo</a:t>
            </a:r>
            <a:r>
              <a:rPr lang="en-GB" dirty="0"/>
              <a:t> Li		Second:</a:t>
            </a:r>
          </a:p>
          <a:p>
            <a:r>
              <a:rPr lang="en-GB" dirty="0"/>
              <a:t>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82334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20624 in doc 11-19/1204r1</a:t>
            </a:r>
          </a:p>
          <a:p>
            <a:endParaRPr lang="en-GB" dirty="0"/>
          </a:p>
          <a:p>
            <a:r>
              <a:rPr lang="en-GB" dirty="0"/>
              <a:t>Move: Laurent </a:t>
            </a:r>
            <a:r>
              <a:rPr lang="en-GB" dirty="0" err="1"/>
              <a:t>Cariou</a:t>
            </a:r>
            <a:r>
              <a:rPr lang="en-GB" dirty="0"/>
              <a:t>		Second:</a:t>
            </a:r>
          </a:p>
          <a:p>
            <a:endParaRPr lang="en-GB" dirty="0"/>
          </a:p>
          <a:p>
            <a:r>
              <a:rPr lang="en-GB" dirty="0"/>
              <a:t>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0589244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21095 in doc 11-19/416r4</a:t>
            </a:r>
          </a:p>
          <a:p>
            <a:endParaRPr lang="en-GB" dirty="0"/>
          </a:p>
          <a:p>
            <a:r>
              <a:rPr lang="en-GB" dirty="0"/>
              <a:t>Move: Laurent </a:t>
            </a:r>
            <a:r>
              <a:rPr lang="en-GB" dirty="0" err="1"/>
              <a:t>Cariou</a:t>
            </a:r>
            <a:r>
              <a:rPr lang="en-GB" dirty="0"/>
              <a:t>		Second:</a:t>
            </a:r>
          </a:p>
          <a:p>
            <a:endParaRPr lang="en-GB" dirty="0"/>
          </a:p>
          <a:p>
            <a:r>
              <a:rPr lang="en-GB" dirty="0"/>
              <a:t>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7562374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5D86-57DC-4D5E-9BE5-9DC5AA12D608}"/>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AF368FEB-4D30-455E-AE74-4335D1B8BB04}"/>
              </a:ext>
            </a:extLst>
          </p:cNvPr>
          <p:cNvSpPr>
            <a:spLocks noGrp="1"/>
          </p:cNvSpPr>
          <p:nvPr>
            <p:ph idx="1"/>
          </p:nvPr>
        </p:nvSpPr>
        <p:spPr/>
        <p:txBody>
          <a:bodyPr/>
          <a:lstStyle/>
          <a:p>
            <a:r>
              <a:rPr lang="en-US" dirty="0"/>
              <a:t>Move to accept resolutions to CIDs </a:t>
            </a:r>
            <a:r>
              <a:rPr lang="en-GB" dirty="0">
                <a:solidFill>
                  <a:srgbClr val="FF0000"/>
                </a:solidFill>
              </a:rPr>
              <a:t>21049</a:t>
            </a:r>
            <a:r>
              <a:rPr lang="en-GB" dirty="0"/>
              <a:t>, 20688, </a:t>
            </a:r>
            <a:r>
              <a:rPr lang="en-GB" dirty="0">
                <a:solidFill>
                  <a:srgbClr val="FF0000"/>
                </a:solidFill>
              </a:rPr>
              <a:t>21328</a:t>
            </a:r>
            <a:r>
              <a:rPr lang="en-GB" dirty="0"/>
              <a:t>, 21330, 21331, 21332, 20204, 21333, 20499, 20689, </a:t>
            </a:r>
            <a:r>
              <a:rPr lang="en-GB" dirty="0">
                <a:solidFill>
                  <a:srgbClr val="FF0000"/>
                </a:solidFill>
              </a:rPr>
              <a:t>21329</a:t>
            </a:r>
            <a:r>
              <a:rPr lang="en-GB" dirty="0"/>
              <a:t> in doc 11-19/1140r1?</a:t>
            </a:r>
          </a:p>
          <a:p>
            <a:endParaRPr lang="en-GB" dirty="0"/>
          </a:p>
          <a:p>
            <a:r>
              <a:rPr lang="en-GB" dirty="0"/>
              <a:t>Move: Yongho Seok		Second:</a:t>
            </a:r>
          </a:p>
          <a:p>
            <a:endParaRPr lang="en-GB" dirty="0"/>
          </a:p>
          <a:p>
            <a:r>
              <a:rPr lang="en-GB" dirty="0">
                <a:highlight>
                  <a:srgbClr val="00FF00"/>
                </a:highlight>
              </a:rPr>
              <a:t>Y/N/A: 19/0/10 (&gt;75%)</a:t>
            </a:r>
            <a:endParaRPr lang="en-US" dirty="0">
              <a:highlight>
                <a:srgbClr val="00FF00"/>
              </a:highlight>
            </a:endParaRPr>
          </a:p>
        </p:txBody>
      </p:sp>
      <p:sp>
        <p:nvSpPr>
          <p:cNvPr id="4" name="Slide Number Placeholder 3">
            <a:extLst>
              <a:ext uri="{FF2B5EF4-FFF2-40B4-BE49-F238E27FC236}">
                <a16:creationId xmlns:a16="http://schemas.microsoft.com/office/drawing/2014/main" id="{AA9716F6-E1DA-4019-A652-6EE2E67BB6AE}"/>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2374EB7B-4F83-495F-8283-AABBAD2881F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950AFA9-49E3-4F9B-8BDD-48FA6B76209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4177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D891-361C-43F6-AAEB-9A70D9162D7D}"/>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7FDAFF9B-158F-4244-8DE5-586D6F2775E2}"/>
              </a:ext>
            </a:extLst>
          </p:cNvPr>
          <p:cNvSpPr>
            <a:spLocks noGrp="1"/>
          </p:cNvSpPr>
          <p:nvPr>
            <p:ph idx="1"/>
          </p:nvPr>
        </p:nvSpPr>
        <p:spPr/>
        <p:txBody>
          <a:bodyPr/>
          <a:lstStyle/>
          <a:p>
            <a:r>
              <a:rPr lang="en-US" dirty="0"/>
              <a:t>Move to accept resolutions to CIDs </a:t>
            </a:r>
            <a:r>
              <a:rPr lang="en-GB" dirty="0"/>
              <a:t>21514, </a:t>
            </a:r>
            <a:r>
              <a:rPr lang="en-GB" dirty="0">
                <a:solidFill>
                  <a:srgbClr val="FF0000"/>
                </a:solidFill>
              </a:rPr>
              <a:t>21515</a:t>
            </a:r>
            <a:r>
              <a:rPr lang="en-GB" dirty="0"/>
              <a:t>, 21516, </a:t>
            </a:r>
            <a:r>
              <a:rPr lang="en-GB" dirty="0">
                <a:solidFill>
                  <a:srgbClr val="FF0000"/>
                </a:solidFill>
              </a:rPr>
              <a:t>21206</a:t>
            </a:r>
            <a:r>
              <a:rPr lang="en-GB" dirty="0"/>
              <a:t>, 21517</a:t>
            </a:r>
            <a:r>
              <a:rPr lang="en-GB" dirty="0">
                <a:solidFill>
                  <a:srgbClr val="FF0000"/>
                </a:solidFill>
              </a:rPr>
              <a:t>, 20236</a:t>
            </a:r>
            <a:r>
              <a:rPr lang="en-GB" dirty="0"/>
              <a:t>, 20246, 21518, 21520, 20122, 21207, 21519, 20407 in doc 11-19/0771r1</a:t>
            </a:r>
          </a:p>
          <a:p>
            <a:endParaRPr lang="en-GB" dirty="0"/>
          </a:p>
          <a:p>
            <a:r>
              <a:rPr lang="en-GB" dirty="0"/>
              <a:t>Move: Yongho Seok		Second:</a:t>
            </a:r>
          </a:p>
          <a:p>
            <a:endParaRPr lang="en-GB" dirty="0"/>
          </a:p>
          <a:p>
            <a:r>
              <a:rPr lang="en-US" dirty="0"/>
              <a:t>CID 20236 is transferred to Zhou.</a:t>
            </a:r>
          </a:p>
          <a:p>
            <a:r>
              <a:rPr lang="en-US" dirty="0"/>
              <a:t>CID 21206 is transferred to David.</a:t>
            </a:r>
          </a:p>
          <a:p>
            <a:r>
              <a:rPr lang="en-US" dirty="0"/>
              <a:t>SP approved with unanimous consent.</a:t>
            </a:r>
          </a:p>
        </p:txBody>
      </p:sp>
      <p:sp>
        <p:nvSpPr>
          <p:cNvPr id="4" name="Slide Number Placeholder 3">
            <a:extLst>
              <a:ext uri="{FF2B5EF4-FFF2-40B4-BE49-F238E27FC236}">
                <a16:creationId xmlns:a16="http://schemas.microsoft.com/office/drawing/2014/main" id="{802E17DB-4E65-4D79-94F9-0680F24CEB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FA19E69B-4146-4445-8C18-8FD129B77D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F2B97B-0CE7-4FDA-B127-944393D409D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1883821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8B68-D049-47B3-B997-F2426C0F4C72}"/>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321214D-933B-4F5F-8571-F90B859F4F35}"/>
              </a:ext>
            </a:extLst>
          </p:cNvPr>
          <p:cNvSpPr>
            <a:spLocks noGrp="1"/>
          </p:cNvSpPr>
          <p:nvPr>
            <p:ph idx="1"/>
          </p:nvPr>
        </p:nvSpPr>
        <p:spPr/>
        <p:txBody>
          <a:bodyPr/>
          <a:lstStyle/>
          <a:p>
            <a:r>
              <a:rPr lang="en-US" dirty="0"/>
              <a:t>Move to accept resolutions to CIDs </a:t>
            </a:r>
            <a:r>
              <a:rPr lang="en-GB" dirty="0"/>
              <a:t>20996, 21174, 21186</a:t>
            </a:r>
            <a:r>
              <a:rPr lang="en-US" dirty="0"/>
              <a:t> in doc 11-19/1306r1</a:t>
            </a:r>
          </a:p>
          <a:p>
            <a:endParaRPr lang="en-US" dirty="0"/>
          </a:p>
          <a:p>
            <a:r>
              <a:rPr lang="en-US" dirty="0"/>
              <a:t>Move: George Cherian		Second:</a:t>
            </a:r>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9D8AF836-EC9F-4664-80B9-E0775BD09CD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623C7D7-BEF5-43FE-95D1-9E7FEB9EF22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64751D-6954-46F5-A4A7-79FEBFCD377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8924027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1A37-BAF5-4DF2-B5CF-FC76DCCA7340}"/>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DB8FEA83-1140-4969-B6D5-27E99D615696}"/>
              </a:ext>
            </a:extLst>
          </p:cNvPr>
          <p:cNvSpPr>
            <a:spLocks noGrp="1"/>
          </p:cNvSpPr>
          <p:nvPr>
            <p:ph idx="1"/>
          </p:nvPr>
        </p:nvSpPr>
        <p:spPr/>
        <p:txBody>
          <a:bodyPr/>
          <a:lstStyle/>
          <a:p>
            <a:r>
              <a:rPr lang="en-US" dirty="0"/>
              <a:t>Move to accept resolutions to CIDs 20209 and 21567 in doc 11-19/1061r0</a:t>
            </a:r>
          </a:p>
          <a:p>
            <a:endParaRPr lang="en-US" dirty="0"/>
          </a:p>
          <a:p>
            <a:r>
              <a:rPr lang="en-US" dirty="0"/>
              <a:t>Move: Alfred Asterjadhi		Second:</a:t>
            </a:r>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838C5C4-4D15-4350-B8C8-F4A4776DFB7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4A0D2DB5-DBC1-4C35-92AA-94EAF7CFB5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D24C3B-66D3-47F5-AFA0-9587CCB3EF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871953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3FB7-D67E-4827-9C75-84594B05D98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E2D69C11-6F15-4C7A-9F4B-7EA9C302FBE1}"/>
              </a:ext>
            </a:extLst>
          </p:cNvPr>
          <p:cNvSpPr>
            <a:spLocks noGrp="1"/>
          </p:cNvSpPr>
          <p:nvPr>
            <p:ph idx="1"/>
          </p:nvPr>
        </p:nvSpPr>
        <p:spPr/>
        <p:txBody>
          <a:bodyPr/>
          <a:lstStyle/>
          <a:p>
            <a:r>
              <a:rPr lang="en-US" dirty="0"/>
              <a:t>Move to accept resolutions to CIDs 20017 and 20022 in doc 11-19/0594r2</a:t>
            </a:r>
          </a:p>
          <a:p>
            <a:endParaRPr lang="en-US" dirty="0"/>
          </a:p>
          <a:p>
            <a:r>
              <a:rPr lang="en-US" dirty="0"/>
              <a:t>Move: Alfred Asterjadhi		Second:</a:t>
            </a:r>
          </a:p>
          <a:p>
            <a:endParaRPr lang="en-US" dirty="0"/>
          </a:p>
          <a:p>
            <a:r>
              <a:rPr lang="en-US" dirty="0"/>
              <a:t>Note: Alfred will update the ANA values to element IDs according to Mark suggestion.</a:t>
            </a:r>
          </a:p>
          <a:p>
            <a:endParaRPr lang="en-US" dirty="0"/>
          </a:p>
          <a:p>
            <a:r>
              <a:rPr lang="en-US" dirty="0"/>
              <a:t>SP approved with unanimous consent. </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545B74F-0E6B-4BCA-A0FA-599DF8C7F1D8}"/>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4E30E2B8-7794-4E22-9278-CF9FD8F1A30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8B08823-1735-4BFD-8274-5A952AFAE49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794979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a:xfrm>
            <a:off x="685800" y="1981200"/>
            <a:ext cx="7772400" cy="1981200"/>
          </a:xfrm>
        </p:spPr>
        <p:txBody>
          <a:bodyPr/>
          <a:lstStyle/>
          <a:p>
            <a:r>
              <a:rPr lang="en-US" altLang="zh-CN" dirty="0"/>
              <a:t>Move to accept the proposed comment resolution to the following 3 CIDs to IEEE P802.11ax D4.2 as in 11-19/0572r1</a:t>
            </a:r>
          </a:p>
          <a:p>
            <a:pPr lvl="1"/>
            <a:r>
              <a:rPr lang="en-US" altLang="zh-CN" dirty="0"/>
              <a:t>CIDs 20973, 20719 and 21026</a:t>
            </a:r>
          </a:p>
          <a:p>
            <a:pPr lvl="1"/>
            <a:endParaRPr lang="en-US" altLang="zh-CN" dirty="0"/>
          </a:p>
          <a:p>
            <a:r>
              <a:rPr lang="en-US" altLang="zh-CN" dirty="0"/>
              <a:t>	Move: Bo Sun			Second: </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94</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8982773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12 CIDs and the corresponding modification proposal to IEEE P802.11ax D4.1 as in 11-19/0703r0</a:t>
            </a:r>
          </a:p>
          <a:p>
            <a:pPr lvl="1"/>
            <a:r>
              <a:rPr lang="en-US" altLang="zh-CN" dirty="0"/>
              <a:t>20184	20214	20215	20216	20538	20587	20818	21191	21364	21473	21550	21595 </a:t>
            </a:r>
          </a:p>
          <a:p>
            <a:pPr lvl="1"/>
            <a:endParaRPr lang="en-US" dirty="0"/>
          </a:p>
          <a:p>
            <a:pPr lvl="1"/>
            <a:r>
              <a:rPr lang="en-US" dirty="0"/>
              <a:t>Move: </a:t>
            </a:r>
            <a:r>
              <a:rPr lang="en-US" dirty="0" err="1"/>
              <a:t>Tianyu</a:t>
            </a:r>
            <a:r>
              <a:rPr lang="en-US" dirty="0"/>
              <a:t> Wu		Second:</a:t>
            </a:r>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95</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25695799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2 CIDs to IEEE P802.11ax D4.2 as in 11-19/0971r0</a:t>
            </a:r>
          </a:p>
          <a:p>
            <a:pPr lvl="1"/>
            <a:r>
              <a:rPr lang="en-GB" dirty="0"/>
              <a:t>CID 20760, 20793 </a:t>
            </a:r>
          </a:p>
          <a:p>
            <a:pPr lvl="1"/>
            <a:endParaRPr lang="en-GB" dirty="0"/>
          </a:p>
          <a:p>
            <a:r>
              <a:rPr lang="en-GB" dirty="0"/>
              <a:t>Move: Ross Jian Yu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96</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12924952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7 CIDs and the corresponding modification proposal to IEEE P802.11ax D4.2 as in 11-19/0972r1</a:t>
            </a:r>
          </a:p>
          <a:p>
            <a:pPr lvl="1"/>
            <a:r>
              <a:rPr lang="en-GB" dirty="0"/>
              <a:t>CID 20856, 20914, 20915, 21008, 21035, 21036, 21408</a:t>
            </a:r>
          </a:p>
          <a:p>
            <a:pPr lvl="1"/>
            <a:endParaRPr lang="en-GB" dirty="0"/>
          </a:p>
          <a:p>
            <a:r>
              <a:rPr lang="en-GB" dirty="0"/>
              <a:t>Move: Ross Jian Yu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97</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8" name="Rectangle 7"/>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4546306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modification proposal to IEEE P802.11ax D4.2 as in 11-19/1013r0</a:t>
            </a:r>
          </a:p>
          <a:p>
            <a:endParaRPr lang="en-US" altLang="zh-CN" dirty="0"/>
          </a:p>
          <a:p>
            <a:r>
              <a:rPr lang="en-US" altLang="zh-CN" dirty="0"/>
              <a:t>Move: Ross Jian Yu		Second:</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98</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8" name="Rectangle 7"/>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49467001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altLang="zh-CN" dirty="0"/>
              <a:t>Move to accept the proposed comment resolution to the following 2 CIDs to IEEE P802.11ax D4.2 as in 11-19/0422r7</a:t>
            </a:r>
          </a:p>
          <a:p>
            <a:pPr lvl="1"/>
            <a:r>
              <a:rPr lang="en-GB" dirty="0"/>
              <a:t>CID 21501, 21436</a:t>
            </a:r>
          </a:p>
          <a:p>
            <a:pPr lvl="1"/>
            <a:endParaRPr lang="en-GB" dirty="0"/>
          </a:p>
          <a:p>
            <a:r>
              <a:rPr lang="en-GB" dirty="0"/>
              <a:t>Move: </a:t>
            </a:r>
            <a:r>
              <a:rPr lang="en-GB" dirty="0" err="1"/>
              <a:t>Xiaogang</a:t>
            </a:r>
            <a:r>
              <a:rPr lang="en-GB" dirty="0"/>
              <a:t> Chen		Second:</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99</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57371989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2219</TotalTime>
  <Words>6638</Words>
  <Application>Microsoft Office PowerPoint</Application>
  <PresentationFormat>On-screen Show (4:3)</PresentationFormat>
  <Paragraphs>1572</Paragraphs>
  <Slides>118</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118</vt:i4>
      </vt:variant>
    </vt:vector>
  </HeadingPairs>
  <TitlesOfParts>
    <vt:vector size="127" baseType="lpstr">
      <vt:lpstr>Arial</vt:lpstr>
      <vt:lpstr>Arial Black</vt:lpstr>
      <vt:lpstr>Calibri</vt:lpstr>
      <vt:lpstr>Monotype Sorts</vt:lpstr>
      <vt:lpstr>Symbol</vt:lpstr>
      <vt:lpstr>Times New Roman</vt:lpstr>
      <vt:lpstr>Office Theme</vt:lpstr>
      <vt:lpstr>Document</vt:lpstr>
      <vt:lpstr>Worksheet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11-19/1211 (George Cherian)</vt:lpstr>
      <vt:lpstr>11-19/0416 (Laurent Cariou)</vt:lpstr>
      <vt:lpstr>11-19/1204 (Laurent Cariou)</vt:lpstr>
      <vt:lpstr>Submissions</vt:lpstr>
      <vt:lpstr>TG Submissions</vt:lpstr>
      <vt:lpstr>PHY Submissons</vt:lpstr>
      <vt:lpstr>MU Submissions</vt:lpstr>
      <vt:lpstr>SR Submissions</vt:lpstr>
      <vt:lpstr>MAC Submissions</vt:lpstr>
      <vt:lpstr>Agenda for Monday July 15, 13:30 – 15:30 </vt:lpstr>
      <vt:lpstr>Summary since May 2019</vt:lpstr>
      <vt:lpstr>Approval of  TG Minutes (May 2019 Meeting and Telecon Minutes) </vt:lpstr>
      <vt:lpstr>Strawpoll -1</vt:lpstr>
      <vt:lpstr>Strawpoll -2</vt:lpstr>
      <vt:lpstr>11-19/1017 (Wookbong)</vt:lpstr>
      <vt:lpstr>11-19/0099 (Huizhao Wang) </vt:lpstr>
      <vt:lpstr>SP (0099)</vt:lpstr>
      <vt:lpstr>11-19/1122 (Po-Kai Huang)</vt:lpstr>
      <vt:lpstr>Agenda for Monday July 15, 19:30 – 21:30 </vt:lpstr>
      <vt:lpstr>Agenda for Tuesday July 16, 10:30 – 12:30 </vt:lpstr>
      <vt:lpstr>Agenda for Tuesday July 16, 13:30 – 15:30 </vt:lpstr>
      <vt:lpstr>Agenda for Tuesday July 16, 16:00 – 18:00 </vt:lpstr>
      <vt:lpstr>11-19/0417 (Laurent Cariou)</vt:lpstr>
      <vt:lpstr>11-19/0416 (Laurent Cariou)</vt:lpstr>
      <vt:lpstr>11-19/1161 (Laurent Cariou)</vt:lpstr>
      <vt:lpstr>11-19/1281 (Laurent Cariou)</vt:lpstr>
      <vt:lpstr>11-19/1301 (Laurent Cariou)</vt:lpstr>
      <vt:lpstr>11-19/0769</vt:lpstr>
      <vt:lpstr>SP (CID 20364)</vt:lpstr>
      <vt:lpstr>11-19/1148 (Abhishek Patil)</vt:lpstr>
      <vt:lpstr>Agenda for Wednesday July 17, 13:30 – 15:30 </vt:lpstr>
      <vt:lpstr>Agenda for Wednesday July 17, 16:00 – 18:00 </vt:lpstr>
      <vt:lpstr>11-19/1140 (Yongho Seok)</vt:lpstr>
      <vt:lpstr>11-19/0771 (Yongho Seok)</vt:lpstr>
      <vt:lpstr>11-19/1306</vt:lpstr>
      <vt:lpstr>11-19/1061 (Alfred Asterjadhi)</vt:lpstr>
      <vt:lpstr>11-19/0594 (Alfred Asterjadhi)</vt:lpstr>
      <vt:lpstr>Agenda for Thursday July 18, AM2 and PM2</vt:lpstr>
      <vt:lpstr>Motions</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11-19/0964 (Alfred Asterjadhi)</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180</cp:revision>
  <cp:lastPrinted>1601-01-01T00:00:00Z</cp:lastPrinted>
  <dcterms:created xsi:type="dcterms:W3CDTF">2017-01-26T15:28:16Z</dcterms:created>
  <dcterms:modified xsi:type="dcterms:W3CDTF">2019-07-17T18:50:45Z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