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72" r:id="rId17"/>
    <p:sldId id="271" r:id="rId18"/>
    <p:sldId id="273" r:id="rId19"/>
    <p:sldId id="274" r:id="rId20"/>
    <p:sldId id="293" r:id="rId21"/>
    <p:sldId id="291" r:id="rId22"/>
    <p:sldId id="278" r:id="rId23"/>
    <p:sldId id="294" r:id="rId24"/>
    <p:sldId id="283" r:id="rId25"/>
    <p:sldId id="296" r:id="rId26"/>
    <p:sldId id="284" r:id="rId27"/>
    <p:sldId id="285" r:id="rId28"/>
    <p:sldId id="295" r:id="rId29"/>
    <p:sldId id="287" r:id="rId30"/>
    <p:sldId id="28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1"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9047704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algn="ctr"/>
                      <a:r>
                        <a:rPr lang="en-US" sz="1800" b="1" dirty="0" err="1"/>
                        <a:t>TGax</a:t>
                      </a: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7" name="Object 6">
            <a:extLst>
              <a:ext uri="{FF2B5EF4-FFF2-40B4-BE49-F238E27FC236}">
                <a16:creationId xmlns:a16="http://schemas.microsoft.com/office/drawing/2014/main" id="{B2DA1CFD-BE25-4891-989E-0C920599765C}"/>
              </a:ext>
            </a:extLst>
          </p:cNvPr>
          <p:cNvGraphicFramePr>
            <a:graphicFrameLocks noChangeAspect="1"/>
          </p:cNvGraphicFramePr>
          <p:nvPr>
            <p:extLst>
              <p:ext uri="{D42A27DB-BD31-4B8C-83A1-F6EECF244321}">
                <p14:modId xmlns:p14="http://schemas.microsoft.com/office/powerpoint/2010/main" val="220455199"/>
              </p:ext>
            </p:extLst>
          </p:nvPr>
        </p:nvGraphicFramePr>
        <p:xfrm>
          <a:off x="4114800" y="3025774"/>
          <a:ext cx="3308400" cy="2917825"/>
        </p:xfrm>
        <a:graphic>
          <a:graphicData uri="http://schemas.openxmlformats.org/presentationml/2006/ole">
            <mc:AlternateContent xmlns:mc="http://schemas.openxmlformats.org/markup-compatibility/2006">
              <mc:Choice xmlns:v="urn:schemas-microsoft-com:vml" Requires="v">
                <p:oleObj spid="_x0000_s4102"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308400" cy="29178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July 18,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July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7706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1394</TotalTime>
  <Words>1684</Words>
  <Application>Microsoft Office PowerPoint</Application>
  <PresentationFormat>On-screen Show (4:3)</PresentationFormat>
  <Paragraphs>345</Paragraphs>
  <Slides>30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Arial Black</vt:lpstr>
      <vt:lpstr>Calibri</vt:lpstr>
      <vt:lpstr>Monotype Sorts</vt:lpstr>
      <vt:lpstr>Symbol</vt:lpstr>
      <vt:lpstr>Times New Roman</vt:lpstr>
      <vt:lpstr>Office Theme</vt:lpstr>
      <vt:lpstr>Document</vt:lpstr>
      <vt:lpstr>Microsoft Excel 97-2003 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Submissions</vt:lpstr>
      <vt:lpstr>Agenda for Monday July 15, 13:30 – 15:30 </vt:lpstr>
      <vt:lpstr>Summary since May 2019</vt:lpstr>
      <vt:lpstr>Approval of  TG Minutes (May 2019 Meeting and Telecon Minutes) </vt:lpstr>
      <vt:lpstr>Agenda for Monday July 15, 19:30 – 21:30 </vt:lpstr>
      <vt:lpstr>Agenda for Tuesday July 16, 10:30 – 12:30 </vt:lpstr>
      <vt:lpstr>Agenda for Tuesday July 16, 13:30 – 15:30 </vt:lpstr>
      <vt:lpstr>Agenda for Tuesday July 16, 13:30 – 15:30 </vt:lpstr>
      <vt:lpstr>Agenda for Wednesday July 17, 13:30 – 15:30 </vt:lpstr>
      <vt:lpstr>Agenda for Wednesday July 17, 16:00 – 18:00 </vt:lpstr>
      <vt:lpstr>Agenda for Thursday July 18, 10:30 – 12:30</vt:lpstr>
      <vt:lpstr>Agenda for Thursday July 18, 16:00 – 18:00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112</cp:revision>
  <cp:lastPrinted>1601-01-01T00:00:00Z</cp:lastPrinted>
  <dcterms:created xsi:type="dcterms:W3CDTF">2017-01-26T15:28:16Z</dcterms:created>
  <dcterms:modified xsi:type="dcterms:W3CDTF">2019-07-14T04:55:00Z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