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2" r:id="rId16"/>
    <p:sldId id="272" r:id="rId17"/>
    <p:sldId id="271" r:id="rId18"/>
    <p:sldId id="273" r:id="rId19"/>
    <p:sldId id="274" r:id="rId20"/>
    <p:sldId id="275" r:id="rId21"/>
    <p:sldId id="293" r:id="rId22"/>
    <p:sldId id="291" r:id="rId23"/>
    <p:sldId id="278" r:id="rId24"/>
    <p:sldId id="294" r:id="rId25"/>
    <p:sldId id="283" r:id="rId26"/>
    <p:sldId id="284" r:id="rId27"/>
    <p:sldId id="285" r:id="rId28"/>
    <p:sldId id="295" r:id="rId29"/>
    <p:sldId id="287" r:id="rId30"/>
    <p:sldId id="286"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3" d="100"/>
          <a:sy n="113"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802.11-19/0983r0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July 2019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2019-06-07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76"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teleconference minutes since May 2019.</a:t>
            </a:r>
          </a:p>
          <a:p>
            <a:pPr>
              <a:buFont typeface="Arial" panose="020B0604020202020204" pitchFamily="34" charset="0"/>
              <a:buChar char="•"/>
            </a:pPr>
            <a:r>
              <a:rPr lang="en-US" dirty="0" smtClean="0"/>
              <a:t>Complete the resolution of comments received on draft D4.0.</a:t>
            </a:r>
          </a:p>
          <a:p>
            <a:pPr>
              <a:buFont typeface="Arial" panose="020B0604020202020204" pitchFamily="34" charset="0"/>
              <a:buChar char="•"/>
            </a:pPr>
            <a:r>
              <a:rPr lang="en-US" dirty="0" smtClean="0"/>
              <a:t>Motion to start a 15-day WG recirculation ballot</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992187" y="1177924"/>
            <a:ext cx="3808413" cy="4113213"/>
          </a:xfrm>
        </p:spPr>
        <p:txBody>
          <a:bodyPr/>
          <a:lstStyle/>
          <a:p>
            <a:pPr>
              <a:lnSpc>
                <a:spcPct val="80000"/>
              </a:lnSpc>
            </a:pPr>
            <a:endParaRPr lang="en-US" altLang="en-US" sz="1200" dirty="0"/>
          </a:p>
          <a:p>
            <a:pPr>
              <a:lnSpc>
                <a:spcPct val="80000"/>
              </a:lnSpc>
            </a:pPr>
            <a:r>
              <a:rPr lang="en-US" altLang="en-US" sz="1400" dirty="0" smtClean="0"/>
              <a:t>Monday July 15, 08:00 </a:t>
            </a:r>
            <a:r>
              <a:rPr lang="en-US" altLang="en-US" sz="1400" dirty="0"/>
              <a:t>– </a:t>
            </a:r>
            <a:r>
              <a:rPr lang="en-US" altLang="en-US" sz="1400" dirty="0" smtClean="0"/>
              <a:t>10:00 </a:t>
            </a:r>
            <a:endParaRPr lang="en-US" altLang="en-US" sz="1400" dirty="0"/>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Recess</a:t>
            </a:r>
          </a:p>
          <a:p>
            <a:pPr>
              <a:lnSpc>
                <a:spcPct val="80000"/>
              </a:lnSpc>
            </a:pPr>
            <a:r>
              <a:rPr lang="en-US" altLang="en-US" sz="1400" dirty="0"/>
              <a:t>Monday July </a:t>
            </a:r>
            <a:r>
              <a:rPr lang="en-US" altLang="en-US" sz="1400" dirty="0" smtClean="0"/>
              <a:t>15, 13:30 </a:t>
            </a:r>
            <a:r>
              <a:rPr lang="en-US" altLang="en-US" sz="1400" dirty="0"/>
              <a:t>– </a:t>
            </a:r>
            <a:r>
              <a:rPr lang="en-US" altLang="en-US" sz="1400" dirty="0" smtClean="0"/>
              <a:t>15:30 </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smtClean="0"/>
              <a:t>Recess</a:t>
            </a:r>
            <a:endParaRPr lang="en-CA" altLang="en-US" sz="1400" dirty="0" smtClean="0"/>
          </a:p>
          <a:p>
            <a:pPr lvl="0">
              <a:lnSpc>
                <a:spcPct val="80000"/>
              </a:lnSpc>
            </a:pPr>
            <a:r>
              <a:rPr lang="en-CA" altLang="en-US" sz="1400" dirty="0" smtClean="0"/>
              <a:t>Monday</a:t>
            </a:r>
            <a:r>
              <a:rPr lang="en-US" altLang="en-US" sz="1400" dirty="0" smtClean="0"/>
              <a:t> July 15, 19:30 </a:t>
            </a:r>
            <a:r>
              <a:rPr lang="en-US" altLang="en-US" sz="1400" dirty="0"/>
              <a:t>– </a:t>
            </a:r>
            <a:r>
              <a:rPr lang="en-US" altLang="en-US" sz="1400" dirty="0" smtClean="0"/>
              <a:t>21:30</a:t>
            </a:r>
            <a:endParaRPr lang="en-US" altLang="en-US" sz="1400" dirty="0"/>
          </a:p>
          <a:p>
            <a:pPr lvl="1">
              <a:lnSpc>
                <a:spcPct val="80000"/>
              </a:lnSpc>
            </a:pPr>
            <a:r>
              <a:rPr lang="en-US" altLang="en-US" sz="1200" dirty="0" err="1"/>
              <a:t>Adhoc</a:t>
            </a:r>
            <a:r>
              <a:rPr lang="en-US" altLang="en-US" sz="1200" dirty="0"/>
              <a:t> group </a:t>
            </a:r>
            <a:r>
              <a:rPr lang="en-US" altLang="en-US" sz="1200" dirty="0" smtClean="0"/>
              <a:t>meetings</a:t>
            </a:r>
            <a:endParaRPr lang="en-CA" altLang="en-US" sz="1400" dirty="0" smtClean="0"/>
          </a:p>
          <a:p>
            <a:pPr lvl="0">
              <a:lnSpc>
                <a:spcPct val="80000"/>
              </a:lnSpc>
            </a:pPr>
            <a:r>
              <a:rPr lang="en-CA" altLang="en-US" sz="1400" dirty="0"/>
              <a:t>Tuesday</a:t>
            </a:r>
            <a:r>
              <a:rPr lang="en-US" altLang="en-US" sz="1400" dirty="0"/>
              <a:t> July </a:t>
            </a:r>
            <a:r>
              <a:rPr lang="en-US" altLang="en-US" sz="1400" dirty="0" smtClean="0"/>
              <a:t>16, 10:30 </a:t>
            </a:r>
            <a:r>
              <a:rPr lang="en-US" altLang="en-US" sz="1400" dirty="0"/>
              <a:t>– </a:t>
            </a:r>
            <a:r>
              <a:rPr lang="en-US" altLang="en-US" sz="1400" dirty="0" smtClean="0"/>
              <a:t>12:30</a:t>
            </a:r>
            <a:endParaRPr lang="en-US" altLang="en-US" sz="1400" dirty="0"/>
          </a:p>
          <a:p>
            <a:pPr lvl="1">
              <a:lnSpc>
                <a:spcPct val="80000"/>
              </a:lnSpc>
            </a:pPr>
            <a:r>
              <a:rPr lang="en-US" altLang="en-US" sz="1200" dirty="0"/>
              <a:t>Ad hoc group </a:t>
            </a:r>
            <a:r>
              <a:rPr lang="en-US" altLang="en-US" sz="1200" dirty="0" smtClean="0"/>
              <a:t>meetings</a:t>
            </a:r>
            <a:endParaRPr lang="en-US" altLang="en-US" sz="1200" dirty="0"/>
          </a:p>
          <a:p>
            <a:pPr lvl="0">
              <a:lnSpc>
                <a:spcPct val="80000"/>
              </a:lnSpc>
            </a:pPr>
            <a:r>
              <a:rPr lang="en-CA" altLang="en-US" sz="1400" dirty="0" smtClean="0"/>
              <a:t>Tuesday</a:t>
            </a:r>
            <a:r>
              <a:rPr lang="en-US" altLang="en-US" sz="1400" dirty="0" smtClean="0"/>
              <a:t> July 16, 13:30 </a:t>
            </a:r>
            <a:r>
              <a:rPr lang="en-US" altLang="en-US" sz="1400" dirty="0"/>
              <a:t>– </a:t>
            </a:r>
            <a:r>
              <a:rPr lang="en-US" altLang="en-US" sz="1400" dirty="0" smtClean="0"/>
              <a:t>15:30</a:t>
            </a:r>
            <a:endParaRPr lang="en-US" altLang="en-US" sz="1400" dirty="0"/>
          </a:p>
          <a:p>
            <a:pPr lvl="1">
              <a:lnSpc>
                <a:spcPct val="80000"/>
              </a:lnSpc>
            </a:pPr>
            <a:r>
              <a:rPr lang="en-US" altLang="en-US" sz="1200" dirty="0" err="1" smtClean="0"/>
              <a:t>Adhoc</a:t>
            </a:r>
            <a:r>
              <a:rPr lang="en-US" altLang="en-US" sz="1200" dirty="0" smtClean="0"/>
              <a:t> group meetings</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800600" y="1447800"/>
            <a:ext cx="3810000" cy="4113213"/>
          </a:xfrm>
        </p:spPr>
        <p:txBody>
          <a:bodyPr/>
          <a:lstStyle/>
          <a:p>
            <a:pPr lvl="0">
              <a:lnSpc>
                <a:spcPct val="80000"/>
              </a:lnSpc>
            </a:pPr>
            <a:r>
              <a:rPr lang="en-CA" altLang="en-US" sz="1400" dirty="0"/>
              <a:t>Tuesday</a:t>
            </a:r>
            <a:r>
              <a:rPr lang="en-US" altLang="en-US" sz="1400" dirty="0"/>
              <a:t> July 16, </a:t>
            </a:r>
            <a:r>
              <a:rPr lang="en-US" altLang="en-US" sz="1400" dirty="0" smtClean="0"/>
              <a:t>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smtClean="0"/>
              <a:t>Wednesday </a:t>
            </a:r>
            <a:r>
              <a:rPr lang="en-US" altLang="en-US" sz="1200" dirty="0"/>
              <a:t>July </a:t>
            </a:r>
            <a:r>
              <a:rPr lang="en-US" altLang="en-US" sz="1200" dirty="0" smtClean="0"/>
              <a:t>17,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smtClean="0"/>
              <a:t>Thursday July 16, 10:30 </a:t>
            </a:r>
            <a:r>
              <a:rPr lang="en-US" altLang="en-US" sz="1400" dirty="0"/>
              <a:t>– </a:t>
            </a:r>
            <a:r>
              <a:rPr lang="en-US" altLang="en-US" sz="1400" dirty="0" smtClean="0"/>
              <a:t>13:30</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400" dirty="0" smtClean="0"/>
              <a:t>Thursday July 16,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July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July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141587326"/>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141732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TGax</a:t>
                      </a:r>
                      <a:endParaRPr lang="en-US" sz="1800" b="1" dirty="0" smtClean="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endParaRPr lang="en-US" sz="1800" b="1" dirty="0"/>
                    </a:p>
                  </a:txBody>
                  <a:tcPr/>
                </a:tc>
                <a:tc>
                  <a:txBody>
                    <a:bodyPr/>
                    <a:lstStyle/>
                    <a:p>
                      <a:pPr algn="ctr"/>
                      <a:endParaRPr lang="en-US" sz="1800" b="1" dirty="0"/>
                    </a:p>
                  </a:txBody>
                  <a:tcPr/>
                </a:tc>
              </a:tr>
              <a:tr h="396240">
                <a:tc>
                  <a:txBody>
                    <a:bodyPr/>
                    <a:lstStyle/>
                    <a:p>
                      <a:pPr algn="ctr"/>
                      <a:r>
                        <a:rPr lang="en-US" dirty="0" smtClean="0"/>
                        <a:t>AM 2</a:t>
                      </a:r>
                      <a:endParaRPr lang="en-US" dirty="0"/>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200" b="1" dirty="0" smtClean="0"/>
                        <a:t>Ad hoc</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Ad hoc</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TGax</a:t>
                      </a:r>
                      <a:endParaRPr lang="en-US" sz="1800" b="1" dirty="0" smtClean="0"/>
                    </a:p>
                  </a:txBody>
                  <a:tcPr/>
                </a:tc>
              </a:tr>
              <a:tr h="365759">
                <a:tc>
                  <a:txBody>
                    <a:bodyPr/>
                    <a:lstStyle/>
                    <a:p>
                      <a:pPr algn="ctr"/>
                      <a:r>
                        <a:rPr lang="en-US" dirty="0" smtClean="0"/>
                        <a:t>PM 1</a:t>
                      </a:r>
                      <a:endParaRPr lang="en-US" dirty="0"/>
                    </a:p>
                  </a:txBody>
                  <a:tcPr/>
                </a:tc>
                <a:tc gridSpan="2">
                  <a:txBody>
                    <a:bodyPr/>
                    <a:lstStyle/>
                    <a:p>
                      <a:pPr algn="ctr"/>
                      <a:r>
                        <a:rPr lang="en-US" b="1" dirty="0" err="1" smtClean="0"/>
                        <a:t>TGax</a:t>
                      </a:r>
                      <a:endParaRPr lang="en-US" b="1" dirty="0"/>
                    </a:p>
                  </a:txBody>
                  <a:tcPr/>
                </a:tc>
                <a:tc h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err="1" smtClean="0"/>
                        <a:t>TGax</a:t>
                      </a:r>
                      <a:endParaRPr lang="en-US" sz="1800" b="1" dirty="0"/>
                    </a:p>
                  </a:txBody>
                  <a:tcPr/>
                </a:tc>
                <a:tc>
                  <a:txBody>
                    <a:bodyPr/>
                    <a:lstStyle/>
                    <a:p>
                      <a:pPr algn="ctr"/>
                      <a:endParaRPr lang="en-US" b="1" dirty="0"/>
                    </a:p>
                  </a:txBody>
                  <a:tcPr/>
                </a:tc>
              </a:tr>
              <a:tr h="365759">
                <a:tc>
                  <a:txBody>
                    <a:bodyPr/>
                    <a:lstStyle/>
                    <a:p>
                      <a:pPr algn="ctr"/>
                      <a:r>
                        <a:rPr lang="en-US" dirty="0" smtClean="0"/>
                        <a:t>PM</a:t>
                      </a:r>
                      <a:r>
                        <a:rPr lang="en-US" baseline="0" dirty="0" smtClean="0"/>
                        <a:t> 2</a:t>
                      </a:r>
                      <a:endParaRPr lang="en-US" dirty="0"/>
                    </a:p>
                  </a:txBody>
                  <a:tcPr/>
                </a:tc>
                <a:tc gridSpan="2">
                  <a:txBody>
                    <a:bodyPr/>
                    <a:lstStyle/>
                    <a:p>
                      <a:endParaRPr lang="en-US" b="1" dirty="0"/>
                    </a:p>
                  </a:txBody>
                  <a:tcPr/>
                </a:tc>
                <a:tc hMerge="1">
                  <a:txBody>
                    <a:bodyPr/>
                    <a:lstStyle/>
                    <a:p>
                      <a:endParaRPr lang="en-US"/>
                    </a:p>
                  </a:txBody>
                  <a:tcPr/>
                </a:tc>
                <a:tc gridSpan="2">
                  <a:txBody>
                    <a:bodyPr/>
                    <a:lstStyle/>
                    <a:p>
                      <a:pPr algn="ctr"/>
                      <a:r>
                        <a:rPr lang="en-US" b="1" dirty="0" err="1" smtClean="0"/>
                        <a:t>TGax</a:t>
                      </a:r>
                      <a:endParaRPr lang="en-US" b="1" dirty="0"/>
                    </a:p>
                  </a:txBody>
                  <a:tcPr/>
                </a:tc>
                <a:tc hMerge="1">
                  <a:txBody>
                    <a:bodyPr/>
                    <a:lstStyle/>
                    <a:p>
                      <a:endParaRPr lang="en-US" dirty="0"/>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smtClean="0"/>
                        <a:t>TGax</a:t>
                      </a:r>
                      <a:endParaRPr lang="en-US" b="1" dirty="0" smtClean="0"/>
                    </a:p>
                  </a:txBody>
                  <a:tcPr/>
                </a:tc>
              </a:tr>
              <a:tr h="349405">
                <a:tc>
                  <a:txBody>
                    <a:bodyPr/>
                    <a:lstStyle/>
                    <a:p>
                      <a:pPr algn="ctr"/>
                      <a:r>
                        <a:rPr lang="en-US" dirty="0" smtClean="0"/>
                        <a:t>EVE</a:t>
                      </a:r>
                      <a:endParaRPr lang="en-US" dirty="0"/>
                    </a:p>
                  </a:txBody>
                  <a:tcPr/>
                </a:tc>
                <a:tc>
                  <a:txBody>
                    <a:bodyPr/>
                    <a:lstStyle/>
                    <a:p>
                      <a:pPr algn="ctr"/>
                      <a:r>
                        <a:rPr lang="en-US" sz="1200" b="1" dirty="0" smtClean="0"/>
                        <a:t>Ad hoc</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Ad hoc</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tr>
            </a:tbl>
          </a:graphicData>
        </a:graphic>
      </p:graphicFrame>
      <p:sp>
        <p:nvSpPr>
          <p:cNvPr id="3" name="TextBox 2"/>
          <p:cNvSpPr txBox="1"/>
          <p:nvPr/>
        </p:nvSpPr>
        <p:spPr>
          <a:xfrm>
            <a:off x="1676400" y="5334000"/>
            <a:ext cx="4042325" cy="461665"/>
          </a:xfrm>
          <a:prstGeom prst="rect">
            <a:avLst/>
          </a:prstGeom>
          <a:noFill/>
        </p:spPr>
        <p:txBody>
          <a:bodyPr wrap="none" rtlCol="0">
            <a:spAutoFit/>
          </a:bodyPr>
          <a:lstStyle/>
          <a:p>
            <a:r>
              <a:rPr lang="en-US" dirty="0" err="1" smtClean="0">
                <a:solidFill>
                  <a:schemeClr val="tx1"/>
                </a:solidFill>
              </a:rPr>
              <a:t>Adhoc</a:t>
            </a:r>
            <a:r>
              <a:rPr lang="en-US" dirty="0" smtClean="0">
                <a:solidFill>
                  <a:schemeClr val="tx1"/>
                </a:solidFill>
              </a:rPr>
              <a:t> groups schedule is TBD</a:t>
            </a:r>
            <a:endParaRPr lang="en-US"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a:t>
            </a:r>
            <a:r>
              <a:rPr lang="en-US" altLang="en-US" dirty="0" smtClean="0"/>
              <a:t>July 15,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6" name="Content Placeholder 5"/>
          <p:cNvSpPr>
            <a:spLocks noGrp="1"/>
          </p:cNvSpPr>
          <p:nvPr>
            <p:ph idx="1"/>
          </p:nvPr>
        </p:nvSpPr>
        <p:spPr/>
        <p:txBody>
          <a:bodyPr/>
          <a:lstStyle/>
          <a:p>
            <a:pPr lvl="0">
              <a:lnSpc>
                <a:spcPct val="80000"/>
              </a:lnSpc>
              <a:buFont typeface="Arial" panose="020B0604020202020204" pitchFamily="34" charset="0"/>
              <a:buChar char="•"/>
            </a:pPr>
            <a:r>
              <a:rPr lang="en-US" altLang="en-US" dirty="0" smtClean="0"/>
              <a:t>Ad hoc meeting (no motions)</a:t>
            </a:r>
          </a:p>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smtClean="0"/>
              <a:t>Adjourn</a:t>
            </a:r>
            <a:endParaRPr lang="en-US" altLang="en-US"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8831624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July 15,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Submissions and Ad hoc groups schedule</a:t>
            </a:r>
            <a:endParaRPr lang="en-US" altLang="en-US" dirty="0"/>
          </a:p>
          <a:p>
            <a:pPr lvl="0">
              <a:lnSpc>
                <a:spcPct val="80000"/>
              </a:lnSpc>
              <a:buFont typeface="Arial" panose="020B0604020202020204" pitchFamily="34" charset="0"/>
              <a:buChar char="•"/>
            </a:pPr>
            <a:r>
              <a:rPr lang="en-US" altLang="en-US" dirty="0"/>
              <a:t>Summary from </a:t>
            </a:r>
            <a:r>
              <a:rPr lang="en-US" altLang="en-US" dirty="0" smtClean="0"/>
              <a:t>March 2019 </a:t>
            </a:r>
            <a:r>
              <a:rPr lang="en-US" altLang="en-US" dirty="0"/>
              <a:t>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March 2019 </a:t>
            </a:r>
            <a:r>
              <a:rPr lang="en-US" altLang="en-US" sz="1800" dirty="0"/>
              <a:t>meeting</a:t>
            </a:r>
            <a:r>
              <a:rPr lang="en-US" altLang="en-US" sz="1800" dirty="0" smtClean="0"/>
              <a:t>.</a:t>
            </a:r>
            <a:endParaRPr lang="en-US" altLang="en-US" dirty="0"/>
          </a:p>
          <a:p>
            <a:pPr lvl="0">
              <a:lnSpc>
                <a:spcPct val="80000"/>
              </a:lnSpc>
              <a:buFont typeface="Arial" panose="020B0604020202020204" pitchFamily="34" charset="0"/>
              <a:buChar char="•"/>
            </a:pPr>
            <a:r>
              <a:rPr lang="en-US" altLang="en-US" dirty="0"/>
              <a:t>Editor </a:t>
            </a:r>
            <a:r>
              <a:rPr lang="en-US" altLang="en-US" dirty="0" smtClean="0"/>
              <a:t>Report </a:t>
            </a:r>
            <a:r>
              <a:rPr lang="en-US" altLang="en-US" dirty="0"/>
              <a:t>– </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May 2019</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(May 2019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May 2019 Interim meeting </a:t>
            </a:r>
            <a:r>
              <a:rPr lang="en-US" altLang="en-US" sz="2000" dirty="0"/>
              <a:t>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July 14-19, 2019</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Vienna, Austria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741549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a:t>
            </a:r>
            <a:r>
              <a:rPr lang="en-US" altLang="en-US" dirty="0" smtClean="0"/>
              <a:t>Tuesday July 16,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smtClean="0"/>
              <a:t>Adhoc</a:t>
            </a:r>
            <a:r>
              <a:rPr lang="en-US" altLang="en-US" dirty="0" smtClean="0"/>
              <a:t> group meetings</a:t>
            </a:r>
          </a:p>
          <a:p>
            <a:pPr lvl="1">
              <a:lnSpc>
                <a:spcPct val="80000"/>
              </a:lnSpc>
              <a:buFont typeface="Arial" panose="020B0604020202020204" pitchFamily="34" charset="0"/>
              <a:buChar char="•"/>
            </a:pPr>
            <a:r>
              <a:rPr lang="en-US" altLang="en-US" dirty="0" smtClean="0"/>
              <a:t>Ad hoc #1 </a:t>
            </a:r>
            <a:r>
              <a:rPr lang="en-US" altLang="en-US" dirty="0" smtClean="0">
                <a:sym typeface="Wingdings" panose="05000000000000000000" pitchFamily="2" charset="2"/>
              </a:rPr>
              <a:t></a:t>
            </a:r>
          </a:p>
          <a:p>
            <a:pPr lvl="1">
              <a:lnSpc>
                <a:spcPct val="80000"/>
              </a:lnSpc>
              <a:buFont typeface="Arial" panose="020B0604020202020204" pitchFamily="34" charset="0"/>
              <a:buChar char="•"/>
            </a:pPr>
            <a:r>
              <a:rPr lang="en-US" altLang="en-US" dirty="0" smtClean="0">
                <a:sym typeface="Wingdings" panose="05000000000000000000" pitchFamily="2" charset="2"/>
              </a:rPr>
              <a:t>Ad Hoc # 2 </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659386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a:t>
            </a:r>
            <a:r>
              <a:rPr lang="en-US" altLang="en-US" dirty="0" smtClean="0"/>
              <a:t>Tuesday July 16,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July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1493761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July 17,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Review Progress from Ad hoc groups</a:t>
            </a:r>
            <a:endParaRPr lang="en-US" altLang="en-US" dirty="0"/>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July 18, 10:30 </a:t>
            </a:r>
            <a:r>
              <a:rPr lang="en-US" altLang="en-US" dirty="0"/>
              <a:t>– </a:t>
            </a:r>
            <a:r>
              <a:rPr lang="en-US" altLang="en-US" dirty="0" smtClean="0"/>
              <a:t>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July 18,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July 2019</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Ballot Motion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8477067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July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1365</TotalTime>
  <Words>1435</Words>
  <Application>Microsoft Office PowerPoint</Application>
  <PresentationFormat>On-screen Show (4:3)</PresentationFormat>
  <Paragraphs>332</Paragraphs>
  <Slides>30</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1"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TGax July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July 15, 08:00 – 10:00 </vt:lpstr>
      <vt:lpstr>Submissions</vt:lpstr>
      <vt:lpstr>Agenda for Monday July 15, 13:30 – 15:30 </vt:lpstr>
      <vt:lpstr>Summary from May 2019</vt:lpstr>
      <vt:lpstr>Approval of  TG Minutes (May 2019 Meeting and Telecon Minutes) </vt:lpstr>
      <vt:lpstr>Editor Report </vt:lpstr>
      <vt:lpstr>Agenda for Monday July 15, 19:30 – 21:30 </vt:lpstr>
      <vt:lpstr>Agenda for Tuesday July 16, 10:30 – 12:30 </vt:lpstr>
      <vt:lpstr>Agenda for Tuesday July 16, 13:30 – 15:30 </vt:lpstr>
      <vt:lpstr>Agenda for Tuesday July 16, 13:30 – 15:30 </vt:lpstr>
      <vt:lpstr>Agenda for Wednesday July 17, 13:30 – 15:30 </vt:lpstr>
      <vt:lpstr>Agenda for Thursday July 18, 10:30 – 12:30</vt:lpstr>
      <vt:lpstr>Agenda for Thursday July 18, 16:00 – 18:00</vt:lpstr>
      <vt:lpstr>WG Ballot Motion</vt:lpstr>
      <vt:lpstr>Ad Hoc Meeting</vt:lpstr>
      <vt:lpstr>Teleconference Times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107</cp:revision>
  <cp:lastPrinted>1601-01-01T00:00:00Z</cp:lastPrinted>
  <dcterms:created xsi:type="dcterms:W3CDTF">2017-01-26T15:28:16Z</dcterms:created>
  <dcterms:modified xsi:type="dcterms:W3CDTF">2019-06-05T14:56:53Z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1559746453</vt:lpwstr>
  </property>
</Properties>
</file>