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s/_rels/slide2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22.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2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 </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 </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 </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5AF72EBB-93B2-424C-B5BD-E4635872C584}" type="slidenum">
              <a:rPr b="0" lang="sv-SE" sz="1400" spc="-1" strike="noStrike">
                <a:latin typeface="DejaVu Serif"/>
              </a:rPr>
              <a:t>1</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5640480" y="96840"/>
            <a:ext cx="636840" cy="2080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51" name="CustomShape 2"/>
          <p:cNvSpPr/>
          <p:nvPr/>
        </p:nvSpPr>
        <p:spPr>
          <a:xfrm>
            <a:off x="654120" y="96840"/>
            <a:ext cx="822600" cy="208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52" name="CustomShape 3"/>
          <p:cNvSpPr/>
          <p:nvPr/>
        </p:nvSpPr>
        <p:spPr>
          <a:xfrm>
            <a:off x="5357880" y="8985240"/>
            <a:ext cx="91944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53" name="CustomShape 4"/>
          <p:cNvSpPr/>
          <p:nvPr/>
        </p:nvSpPr>
        <p:spPr>
          <a:xfrm>
            <a:off x="3222720" y="8985240"/>
            <a:ext cx="508320" cy="3607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6722EC86-0D59-4055-87A9-DFD1B018FE8D}"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54" name="CustomShape 5"/>
          <p:cNvSpPr/>
          <p:nvPr/>
        </p:nvSpPr>
        <p:spPr>
          <a:xfrm>
            <a:off x="1154160" y="701640"/>
            <a:ext cx="4623120" cy="3465720"/>
          </a:xfrm>
          <a:prstGeom prst="rect">
            <a:avLst/>
          </a:prstGeom>
          <a:solidFill>
            <a:srgbClr val="ffffff"/>
          </a:solidFill>
          <a:ln w="9360">
            <a:solidFill>
              <a:srgbClr val="000000"/>
            </a:solidFill>
            <a:miter/>
          </a:ln>
        </p:spPr>
        <p:style>
          <a:lnRef idx="0"/>
          <a:fillRef idx="0"/>
          <a:effectRef idx="0"/>
          <a:fontRef idx="minor"/>
        </p:style>
      </p:sp>
      <p:sp>
        <p:nvSpPr>
          <p:cNvPr id="255" name="PlaceHolder 6"/>
          <p:cNvSpPr>
            <a:spLocks noGrp="1"/>
          </p:cNvSpPr>
          <p:nvPr>
            <p:ph type="body"/>
          </p:nvPr>
        </p:nvSpPr>
        <p:spPr>
          <a:xfrm>
            <a:off x="923760" y="4408560"/>
            <a:ext cx="5083560" cy="426744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BA75194F-EA1E-4BB4-B657-50837A5D2907}"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57" name="CustomShape 2"/>
          <p:cNvSpPr/>
          <p:nvPr/>
        </p:nvSpPr>
        <p:spPr>
          <a:xfrm>
            <a:off x="5640480" y="96840"/>
            <a:ext cx="637200" cy="208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58" name="CustomShape 3"/>
          <p:cNvSpPr/>
          <p:nvPr/>
        </p:nvSpPr>
        <p:spPr>
          <a:xfrm>
            <a:off x="654120" y="96840"/>
            <a:ext cx="822960" cy="208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59" name="CustomShape 4"/>
          <p:cNvSpPr/>
          <p:nvPr/>
        </p:nvSpPr>
        <p:spPr>
          <a:xfrm>
            <a:off x="5357880" y="8985240"/>
            <a:ext cx="919800" cy="1785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60" name="CustomShape 5"/>
          <p:cNvSpPr/>
          <p:nvPr/>
        </p:nvSpPr>
        <p:spPr>
          <a:xfrm>
            <a:off x="3222720" y="8985240"/>
            <a:ext cx="508680" cy="36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DAFEB7F9-51D1-485F-8F09-4ABBC680991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1" name="PlaceHolder 6"/>
          <p:cNvSpPr>
            <a:spLocks noGrp="1"/>
          </p:cNvSpPr>
          <p:nvPr>
            <p:ph type="sldImg"/>
          </p:nvPr>
        </p:nvSpPr>
        <p:spPr>
          <a:xfrm>
            <a:off x="1154160" y="701640"/>
            <a:ext cx="4623480" cy="3466080"/>
          </a:xfrm>
          <a:prstGeom prst="rect">
            <a:avLst/>
          </a:prstGeom>
        </p:spPr>
      </p:sp>
      <p:sp>
        <p:nvSpPr>
          <p:cNvPr id="262" name="CustomShape 7"/>
          <p:cNvSpPr/>
          <p:nvPr/>
        </p:nvSpPr>
        <p:spPr>
          <a:xfrm>
            <a:off x="923760" y="4408560"/>
            <a:ext cx="5083920" cy="4267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CustomShape 1"/>
          <p:cNvSpPr/>
          <p:nvPr/>
        </p:nvSpPr>
        <p:spPr>
          <a:xfrm>
            <a:off x="1092960" y="11808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64" name="CustomShape 2"/>
          <p:cNvSpPr/>
          <p:nvPr/>
        </p:nvSpPr>
        <p:spPr>
          <a:xfrm>
            <a:off x="4311360" y="11808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65" name="CustomShape 3"/>
          <p:cNvSpPr/>
          <p:nvPr/>
        </p:nvSpPr>
        <p:spPr>
          <a:xfrm>
            <a:off x="116280" y="11808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66"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67"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48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8F04A305-4338-4623-BF9B-1A9C5D440833}" type="slidenum">
              <a:rPr b="0" lang="sv-SE" sz="1800" spc="-1" strike="noStrike">
                <a:solidFill>
                  <a:srgbClr val="000000"/>
                </a:solidFill>
                <a:latin typeface="DejaVu Sans"/>
              </a:rPr>
              <a:t>&lt;number&gt;</a:t>
            </a:fld>
            <a:endParaRPr b="0" lang="sv-SE" sz="1800" spc="-1" strike="noStrike">
              <a:latin typeface="DejaVu Sans"/>
            </a:endParaRPr>
          </a:p>
        </p:txBody>
      </p:sp>
      <p:sp>
        <p:nvSpPr>
          <p:cNvPr id="268" name="PlaceHolder 6"/>
          <p:cNvSpPr>
            <a:spLocks noGrp="1"/>
          </p:cNvSpPr>
          <p:nvPr>
            <p:ph type="sldImg"/>
          </p:nvPr>
        </p:nvSpPr>
        <p:spPr>
          <a:xfrm>
            <a:off x="914400" y="744480"/>
            <a:ext cx="4964760" cy="3723480"/>
          </a:xfrm>
          <a:prstGeom prst="rect">
            <a:avLst/>
          </a:prstGeom>
        </p:spPr>
      </p:sp>
      <p:sp>
        <p:nvSpPr>
          <p:cNvPr id="269" name="PlaceHolder 7"/>
          <p:cNvSpPr>
            <a:spLocks noGrp="1"/>
          </p:cNvSpPr>
          <p:nvPr>
            <p:ph type="body"/>
          </p:nvPr>
        </p:nvSpPr>
        <p:spPr>
          <a:xfrm>
            <a:off x="678960" y="4717800"/>
            <a:ext cx="543312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
          <p:cNvSpPr/>
          <p:nvPr/>
        </p:nvSpPr>
        <p:spPr>
          <a:xfrm>
            <a:off x="1092960" y="11808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71" name="CustomShape 2"/>
          <p:cNvSpPr/>
          <p:nvPr/>
        </p:nvSpPr>
        <p:spPr>
          <a:xfrm>
            <a:off x="4311360" y="11808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72" name="CustomShape 3"/>
          <p:cNvSpPr/>
          <p:nvPr/>
        </p:nvSpPr>
        <p:spPr>
          <a:xfrm>
            <a:off x="116280" y="11808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73"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74"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48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587A0931-62B3-4D21-B6FA-E264F0EFC21F}" type="slidenum">
              <a:rPr b="0" lang="sv-SE" sz="1800" spc="-1" strike="noStrike">
                <a:solidFill>
                  <a:srgbClr val="000000"/>
                </a:solidFill>
                <a:latin typeface="DejaVu Sans"/>
              </a:rPr>
              <a:t>&lt;number&gt;</a:t>
            </a:fld>
            <a:endParaRPr b="0" lang="sv-SE" sz="1800" spc="-1" strike="noStrike">
              <a:latin typeface="DejaVu Sans"/>
            </a:endParaRPr>
          </a:p>
        </p:txBody>
      </p:sp>
      <p:sp>
        <p:nvSpPr>
          <p:cNvPr id="275" name="PlaceHolder 6"/>
          <p:cNvSpPr>
            <a:spLocks noGrp="1"/>
          </p:cNvSpPr>
          <p:nvPr>
            <p:ph type="body"/>
          </p:nvPr>
        </p:nvSpPr>
        <p:spPr>
          <a:xfrm>
            <a:off x="905040" y="4552560"/>
            <a:ext cx="4982040" cy="4176000"/>
          </a:xfrm>
          <a:prstGeom prst="rect">
            <a:avLst/>
          </a:prstGeom>
        </p:spPr>
        <p:txBody>
          <a:bodyPr lIns="0" rIns="0" tIns="0" bIns="0">
            <a:spAutoFit/>
          </a:bodyPr>
          <a:p>
            <a:endParaRPr b="0" lang="sv-SE" sz="2000" spc="-1" strike="noStrike">
              <a:latin typeface="DejaVu Sans"/>
            </a:endParaRPr>
          </a:p>
        </p:txBody>
      </p:sp>
      <p:sp>
        <p:nvSpPr>
          <p:cNvPr id="276" name="PlaceHolder 7"/>
          <p:cNvSpPr>
            <a:spLocks noGrp="1"/>
          </p:cNvSpPr>
          <p:nvPr>
            <p:ph type="sldImg"/>
          </p:nvPr>
        </p:nvSpPr>
        <p:spPr>
          <a:xfrm>
            <a:off x="914400" y="744480"/>
            <a:ext cx="4964760" cy="37234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554760" y="1015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554760" y="1015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54760" y="1015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54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7760" cy="2700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802.11-19/982r5 </a:t>
            </a:r>
            <a:endParaRPr b="0" lang="sv-SE" sz="1800" spc="-1" strike="noStrike">
              <a:latin typeface="DejaVu Sans"/>
            </a:endParaRPr>
          </a:p>
        </p:txBody>
      </p:sp>
      <p:sp>
        <p:nvSpPr>
          <p:cNvPr id="4" name="PlaceHolder 5"/>
          <p:cNvSpPr>
            <a:spLocks noGrp="1"/>
          </p:cNvSpPr>
          <p:nvPr>
            <p:ph type="title"/>
          </p:nvPr>
        </p:nvSpPr>
        <p:spPr>
          <a:xfrm>
            <a:off x="360000" y="1015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7760" cy="2700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802.11-19/982r5 </a:t>
            </a:r>
            <a:endParaRPr b="0" lang="sv-SE" sz="1800" spc="-1" strike="noStrike">
              <a:latin typeface="DejaVu Sans"/>
            </a:endParaRPr>
          </a:p>
        </p:txBody>
      </p:sp>
      <p:sp>
        <p:nvSpPr>
          <p:cNvPr id="46" name="PlaceHolder 5"/>
          <p:cNvSpPr>
            <a:spLocks noGrp="1"/>
          </p:cNvSpPr>
          <p:nvPr>
            <p:ph type="title"/>
          </p:nvPr>
        </p:nvSpPr>
        <p:spPr>
          <a:xfrm>
            <a:off x="554760" y="1015200"/>
            <a:ext cx="8229240" cy="1144800"/>
          </a:xfrm>
          <a:prstGeom prst="rect">
            <a:avLst/>
          </a:prstGeom>
        </p:spPr>
        <p:txBody>
          <a:bodyPr lIns="0" rIns="0" tIns="0" bIns="0" anchor="ctr">
            <a:noAutofit/>
          </a:bodyPr>
          <a:p>
            <a:pPr algn="ctr"/>
            <a:r>
              <a:rPr b="0" lang="sv-SE" sz="4400" spc="-1" strike="noStrike">
                <a:latin typeface="DejaVu Sans"/>
              </a:rPr>
              <a:t>Click to edit the title text </a:t>
            </a:r>
            <a:r>
              <a:rPr b="0" lang="sv-SE" sz="4400" spc="-1" strike="noStrike">
                <a:latin typeface="DejaVu Sans"/>
              </a:rPr>
              <a:t>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145840" y="33156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802.11-19/982r5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48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194760" y="1231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a:t>
            </a:r>
            <a:r>
              <a:rPr b="0" lang="sv-SE" sz="3200" spc="-1" strike="noStrike">
                <a:latin typeface="DejaVu Sans"/>
              </a:rPr>
              <a:t>edit the </a:t>
            </a:r>
            <a:r>
              <a:rPr b="0" lang="sv-SE" sz="3200" spc="-1" strike="noStrike">
                <a:latin typeface="DejaVu Sans"/>
              </a:rPr>
              <a:t>outline </a:t>
            </a:r>
            <a:r>
              <a:rPr b="0" lang="sv-SE" sz="3200" spc="-1" strike="noStrike">
                <a:latin typeface="DejaVu Sans"/>
              </a:rPr>
              <a:t>text </a:t>
            </a:r>
            <a:r>
              <a:rPr b="0" lang="sv-SE" sz="3200" spc="-1" strike="noStrike">
                <a:latin typeface="DejaVu Sans"/>
              </a:rPr>
              <a:t>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a:t>
            </a:r>
            <a:r>
              <a:rPr b="0" lang="sv-SE" sz="2800" spc="-1" strike="noStrike">
                <a:latin typeface="DejaVu Sans"/>
              </a:rPr>
              <a:t>Outline </a:t>
            </a:r>
            <a:r>
              <a:rPr b="0" lang="sv-SE" sz="2800" spc="-1" strike="noStrike">
                <a:latin typeface="DejaVu Sans"/>
              </a:rPr>
              <a:t>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a:t>
            </a:r>
            <a:r>
              <a:rPr b="0" lang="sv-SE" sz="2400" spc="-1" strike="noStrike">
                <a:latin typeface="DejaVu Sans"/>
              </a:rPr>
              <a:t>Outline </a:t>
            </a:r>
            <a:r>
              <a:rPr b="0" lang="sv-SE" sz="2400" spc="-1" strike="noStrike">
                <a:latin typeface="DejaVu Sans"/>
              </a:rPr>
              <a:t>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a:t>
            </a:r>
            <a:r>
              <a:rPr b="0" lang="sv-SE" sz="2000" spc="-1" strike="noStrike">
                <a:latin typeface="DejaVu Sans"/>
              </a:rPr>
              <a:t>Outlin</a:t>
            </a:r>
            <a:r>
              <a:rPr b="0" lang="sv-SE" sz="2000" spc="-1" strike="noStrike">
                <a:latin typeface="DejaVu Sans"/>
              </a:rPr>
              <a:t>e </a:t>
            </a:r>
            <a:r>
              <a:rPr b="0" lang="sv-SE" sz="2000" spc="-1" strike="noStrike">
                <a:latin typeface="DejaVu Sans"/>
              </a:rPr>
              <a:t>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a:t>
            </a:r>
            <a:r>
              <a:rPr b="0" lang="sv-SE" sz="2000" spc="-1" strike="noStrike">
                <a:latin typeface="DejaVu Sans"/>
              </a:rPr>
              <a:t>h </a:t>
            </a:r>
            <a:r>
              <a:rPr b="0" lang="sv-SE" sz="2000" spc="-1" strike="noStrike">
                <a:latin typeface="DejaVu Sans"/>
              </a:rPr>
              <a:t>Out</a:t>
            </a:r>
            <a:r>
              <a:rPr b="0" lang="sv-SE" sz="2000" spc="-1" strike="noStrike">
                <a:latin typeface="DejaVu Sans"/>
              </a:rPr>
              <a:t>line </a:t>
            </a:r>
            <a:r>
              <a:rPr b="0" lang="sv-SE" sz="2000" spc="-1" strike="noStrike">
                <a:latin typeface="DejaVu Sans"/>
              </a:rPr>
              <a:t>Lev</a:t>
            </a:r>
            <a:r>
              <a:rPr b="0" lang="sv-SE" sz="2000" spc="-1" strike="noStrike">
                <a:latin typeface="DejaVu Sans"/>
              </a:rPr>
              <a:t>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a:t>
            </a:r>
            <a:r>
              <a:rPr b="0" lang="sv-SE" sz="2000" spc="-1" strike="noStrike">
                <a:latin typeface="DejaVu Sans"/>
              </a:rPr>
              <a:t>i</a:t>
            </a:r>
            <a:r>
              <a:rPr b="0" lang="sv-SE" sz="2000" spc="-1" strike="noStrike">
                <a:latin typeface="DejaVu Sans"/>
              </a:rPr>
              <a:t>x</a:t>
            </a:r>
            <a:r>
              <a:rPr b="0" lang="sv-SE" sz="2000" spc="-1" strike="noStrike">
                <a:latin typeface="DejaVu Sans"/>
              </a:rPr>
              <a:t>t</a:t>
            </a:r>
            <a:r>
              <a:rPr b="0" lang="sv-SE" sz="2000" spc="-1" strike="noStrike">
                <a:latin typeface="DejaVu Sans"/>
              </a:rPr>
              <a:t>h</a:t>
            </a:r>
            <a:r>
              <a:rPr b="0" lang="sv-SE" sz="2000" spc="-1" strike="noStrike">
                <a:latin typeface="DejaVu Sans"/>
              </a:rPr>
              <a:t> </a:t>
            </a:r>
            <a:r>
              <a:rPr b="0" lang="sv-SE" sz="2000" spc="-1" strike="noStrike">
                <a:latin typeface="DejaVu Sans"/>
              </a:rPr>
              <a:t>O</a:t>
            </a:r>
            <a:r>
              <a:rPr b="0" lang="sv-SE" sz="2000" spc="-1" strike="noStrike">
                <a:latin typeface="DejaVu Sans"/>
              </a:rPr>
              <a:t>u</a:t>
            </a:r>
            <a:r>
              <a:rPr b="0" lang="sv-SE" sz="2000" spc="-1" strike="noStrike">
                <a:latin typeface="DejaVu Sans"/>
              </a:rPr>
              <a:t>t</a:t>
            </a:r>
            <a:r>
              <a:rPr b="0" lang="sv-SE" sz="2000" spc="-1" strike="noStrike">
                <a:latin typeface="DejaVu Sans"/>
              </a:rPr>
              <a:t>l</a:t>
            </a:r>
            <a:r>
              <a:rPr b="0" lang="sv-SE" sz="2000" spc="-1" strike="noStrike">
                <a:latin typeface="DejaVu Sans"/>
              </a:rPr>
              <a:t>i</a:t>
            </a:r>
            <a:r>
              <a:rPr b="0" lang="sv-SE" sz="2000" spc="-1" strike="noStrike">
                <a:latin typeface="DejaVu Sans"/>
              </a:rPr>
              <a:t>n</a:t>
            </a:r>
            <a:r>
              <a:rPr b="0" lang="sv-SE" sz="2000" spc="-1" strike="noStrike">
                <a:latin typeface="DejaVu Sans"/>
              </a:rPr>
              <a:t>e</a:t>
            </a:r>
            <a:r>
              <a:rPr b="0" lang="sv-SE" sz="2000" spc="-1" strike="noStrike">
                <a:latin typeface="DejaVu Sans"/>
              </a:rPr>
              <a:t> </a:t>
            </a:r>
            <a:r>
              <a:rPr b="0" lang="sv-SE" sz="2000" spc="-1" strike="noStrike">
                <a:latin typeface="DejaVu Sans"/>
              </a:rPr>
              <a:t>L</a:t>
            </a:r>
            <a:r>
              <a:rPr b="0" lang="sv-SE" sz="2000" spc="-1" strike="noStrike">
                <a:latin typeface="DejaVu Sans"/>
              </a:rPr>
              <a:t>e</a:t>
            </a:r>
            <a:r>
              <a:rPr b="0" lang="sv-SE" sz="2000" spc="-1" strike="noStrike">
                <a:latin typeface="DejaVu Sans"/>
              </a:rPr>
              <a:t>v</a:t>
            </a:r>
            <a:r>
              <a:rPr b="0" lang="sv-SE" sz="2000" spc="-1" strike="noStrike">
                <a:latin typeface="DejaVu Sans"/>
              </a:rPr>
              <a:t>e</a:t>
            </a:r>
            <a:r>
              <a:rPr b="0" lang="sv-SE" sz="2000" spc="-1" strike="noStrike">
                <a:latin typeface="DejaVu Sans"/>
              </a:rPr>
              <a:t>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a:t>
            </a:r>
            <a:r>
              <a:rPr b="0" lang="sv-SE" sz="2000" spc="-1" strike="noStrike">
                <a:latin typeface="DejaVu Sans"/>
              </a:rPr>
              <a:t>e</a:t>
            </a:r>
            <a:r>
              <a:rPr b="0" lang="sv-SE" sz="2000" spc="-1" strike="noStrike">
                <a:latin typeface="DejaVu Sans"/>
              </a:rPr>
              <a:t>v</a:t>
            </a:r>
            <a:r>
              <a:rPr b="0" lang="sv-SE" sz="2000" spc="-1" strike="noStrike">
                <a:latin typeface="DejaVu Sans"/>
              </a:rPr>
              <a:t>e</a:t>
            </a:r>
            <a:r>
              <a:rPr b="0" lang="sv-SE" sz="2000" spc="-1" strike="noStrike">
                <a:latin typeface="DejaVu Sans"/>
              </a:rPr>
              <a:t>n</a:t>
            </a:r>
            <a:r>
              <a:rPr b="0" lang="sv-SE" sz="2000" spc="-1" strike="noStrike">
                <a:latin typeface="DejaVu Sans"/>
              </a:rPr>
              <a:t>t</a:t>
            </a:r>
            <a:r>
              <a:rPr b="0" lang="sv-SE" sz="2000" spc="-1" strike="noStrike">
                <a:latin typeface="DejaVu Sans"/>
              </a:rPr>
              <a:t>h</a:t>
            </a:r>
            <a:r>
              <a:rPr b="0" lang="sv-SE" sz="2000" spc="-1" strike="noStrike">
                <a:latin typeface="DejaVu Sans"/>
              </a:rPr>
              <a:t> </a:t>
            </a:r>
            <a:r>
              <a:rPr b="0" lang="sv-SE" sz="2000" spc="-1" strike="noStrike">
                <a:latin typeface="DejaVu Sans"/>
              </a:rPr>
              <a:t>O</a:t>
            </a:r>
            <a:r>
              <a:rPr b="0" lang="sv-SE" sz="2000" spc="-1" strike="noStrike">
                <a:latin typeface="DejaVu Sans"/>
              </a:rPr>
              <a:t>u</a:t>
            </a:r>
            <a:r>
              <a:rPr b="0" lang="sv-SE" sz="2000" spc="-1" strike="noStrike">
                <a:latin typeface="DejaVu Sans"/>
              </a:rPr>
              <a:t>t</a:t>
            </a:r>
            <a:r>
              <a:rPr b="0" lang="sv-SE" sz="2000" spc="-1" strike="noStrike">
                <a:latin typeface="DejaVu Sans"/>
              </a:rPr>
              <a:t>l</a:t>
            </a:r>
            <a:r>
              <a:rPr b="0" lang="sv-SE" sz="2000" spc="-1" strike="noStrike">
                <a:latin typeface="DejaVu Sans"/>
              </a:rPr>
              <a:t>i</a:t>
            </a:r>
            <a:r>
              <a:rPr b="0" lang="sv-SE" sz="2000" spc="-1" strike="noStrike">
                <a:latin typeface="DejaVu Sans"/>
              </a:rPr>
              <a:t>n</a:t>
            </a:r>
            <a:r>
              <a:rPr b="0" lang="sv-SE" sz="2000" spc="-1" strike="noStrike">
                <a:latin typeface="DejaVu Sans"/>
              </a:rPr>
              <a:t>e</a:t>
            </a:r>
            <a:r>
              <a:rPr b="0" lang="sv-SE" sz="2000" spc="-1" strike="noStrike">
                <a:latin typeface="DejaVu Sans"/>
              </a:rPr>
              <a:t> </a:t>
            </a:r>
            <a:r>
              <a:rPr b="0" lang="sv-SE" sz="2000" spc="-1" strike="noStrike">
                <a:latin typeface="DejaVu Sans"/>
              </a:rPr>
              <a:t>L</a:t>
            </a:r>
            <a:r>
              <a:rPr b="0" lang="sv-SE" sz="2000" spc="-1" strike="noStrike">
                <a:latin typeface="DejaVu Sans"/>
              </a:rPr>
              <a:t>e</a:t>
            </a:r>
            <a:r>
              <a:rPr b="0" lang="sv-SE" sz="2000" spc="-1" strike="noStrike">
                <a:latin typeface="DejaVu Sans"/>
              </a:rPr>
              <a:t>v</a:t>
            </a:r>
            <a:r>
              <a:rPr b="0" lang="sv-SE" sz="2000" spc="-1" strike="noStrike">
                <a:latin typeface="DejaVu Sans"/>
              </a:rPr>
              <a:t>e</a:t>
            </a:r>
            <a:r>
              <a:rPr b="0" lang="sv-SE" sz="2000" spc="-1" strike="noStrike">
                <a:latin typeface="DejaVu Sans"/>
              </a:rPr>
              <a:t>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mentor.ieee.org/802.11/dcn/19/11-19-0623-03-0rcm-rcm-tig-agenda.pptx" TargetMode="External"/><Relationship Id="rId2" Type="http://schemas.openxmlformats.org/officeDocument/2006/relationships/hyperlink" Target="https://mentor.ieee.org/802.11/dcn/19/11-19-0891-00-0rcm-atlanta-may-2019-minutes.docx"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s://petsymposium.org/2019/hotpets.php" TargetMode="External"/><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04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33" name="CustomShape 2"/>
          <p:cNvSpPr/>
          <p:nvPr/>
        </p:nvSpPr>
        <p:spPr>
          <a:xfrm>
            <a:off x="5500800" y="6475320"/>
            <a:ext cx="303876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E2AD641-2E63-4924-B1A0-A224D131FBAE}"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35" name="CustomShape 4"/>
          <p:cNvSpPr/>
          <p:nvPr/>
        </p:nvSpPr>
        <p:spPr>
          <a:xfrm>
            <a:off x="723240" y="63036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69520" cy="393840"/>
          </a:xfrm>
          <a:prstGeom prst="rect">
            <a:avLst/>
          </a:prstGeom>
          <a:noFill/>
          <a:ln w="9360">
            <a:noFill/>
          </a:ln>
        </p:spPr>
        <p:style>
          <a:lnRef idx="0"/>
          <a:fillRef idx="0"/>
          <a:effectRef idx="0"/>
          <a:fontRef idx="minor"/>
        </p:style>
        <p:txBody>
          <a:bodyPr lIns="92160" rIns="92160" tIns="46080" bIns="46080">
            <a:noAutofit/>
          </a:bodyPr>
          <a:p>
            <a:pPr marL="343080" indent="-34020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2019-07-17</a:t>
            </a:r>
            <a:endParaRPr b="0" lang="sv-SE" sz="2000" spc="-1" strike="noStrike">
              <a:latin typeface="DejaVu Sans"/>
            </a:endParaRPr>
          </a:p>
        </p:txBody>
      </p:sp>
      <p:sp>
        <p:nvSpPr>
          <p:cNvPr id="137" name="CustomShape 6"/>
          <p:cNvSpPr/>
          <p:nvPr/>
        </p:nvSpPr>
        <p:spPr>
          <a:xfrm>
            <a:off x="533520" y="1940040"/>
            <a:ext cx="2487960" cy="57744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148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1584000"/>
            <a:ext cx="7768080" cy="4749480"/>
          </a:xfrm>
          <a:prstGeom prst="rect">
            <a:avLst/>
          </a:prstGeom>
          <a:noFill/>
          <a:ln w="9360">
            <a:noFill/>
          </a:ln>
        </p:spPr>
        <p:style>
          <a:lnRef idx="0"/>
          <a:fillRef idx="0"/>
          <a:effectRef idx="0"/>
          <a:fontRef idx="minor"/>
        </p:style>
      </p:sp>
      <p:sp>
        <p:nvSpPr>
          <p:cNvPr id="182"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9F5C1D7-3195-4B5D-B7F4-8C7906538F56}"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83"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4"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5"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(proposed order)</a:t>
            </a:r>
            <a:endParaRPr b="0" lang="sv-SE" sz="3200" spc="-1" strike="noStrike">
              <a:latin typeface="DejaVu Sans"/>
            </a:endParaRPr>
          </a:p>
        </p:txBody>
      </p:sp>
      <p:sp>
        <p:nvSpPr>
          <p:cNvPr id="186" name="CustomShape 6"/>
          <p:cNvSpPr/>
          <p:nvPr/>
        </p:nvSpPr>
        <p:spPr>
          <a:xfrm>
            <a:off x="1224000" y="1872000"/>
            <a:ext cx="6766920" cy="1871640"/>
          </a:xfrm>
          <a:prstGeom prst="rect">
            <a:avLst/>
          </a:prstGeom>
          <a:noFill/>
          <a:ln>
            <a:noFill/>
          </a:ln>
        </p:spPr>
        <p:style>
          <a:lnRef idx="0"/>
          <a:fillRef idx="0"/>
          <a:effectRef idx="0"/>
          <a:fontRef idx="minor"/>
        </p:style>
        <p:txBody>
          <a:bodyPr lIns="90000" rIns="90000" tIns="45000" bIns="45000">
            <a:spAutoFit/>
          </a:bodyPr>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11-19/1320r0, Assignment of Temporary Addresses, Roger Marks (EthAirNet Associates)</a:t>
            </a:r>
            <a:endParaRPr b="0" lang="sv-SE" sz="1300" spc="-1" strike="noStrike">
              <a:latin typeface="DejaVu Sans"/>
            </a:endParaRPr>
          </a:p>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11-19/1314r1, Privacy protection in Wi-Fi analytics systems, </a:t>
            </a:r>
            <a:r>
              <a:rPr b="0" lang="sv-SE" sz="1300" spc="-1" strike="noStrike">
                <a:solidFill>
                  <a:srgbClr val="000000"/>
                </a:solidFill>
                <a:latin typeface="DejaVu Sans"/>
                <a:ea typeface="DejaVu Sans"/>
              </a:rPr>
              <a:t>Mathieu Cunche (Univ. Lyon, INSA Lyon, Inria, CITI)</a:t>
            </a:r>
            <a:endParaRPr b="0" lang="sv-SE" sz="1300" spc="-1" strike="noStrike">
              <a:latin typeface="DejaVu Sans"/>
            </a:endParaRPr>
          </a:p>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DejaVu Sans"/>
              </a:rPr>
              <a:t>11-19/1313r1, Pitfalls with address randomization, Mathieu Cunche (Univ. Lyon, INSA Lyon, Inria, CITI)</a:t>
            </a:r>
            <a:endParaRPr b="0" lang="sv-SE" sz="1300" spc="-1" strike="noStrike">
              <a:latin typeface="DejaVu Sans"/>
            </a:endParaRPr>
          </a:p>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DejaVu Sans"/>
              </a:rPr>
              <a:t>11-19/1027r0, Do Not Fear Random MAC Addresses!, Dan Harkins (HPE)</a:t>
            </a:r>
            <a:endParaRPr b="0" lang="sv-SE" sz="1300" spc="-1" strike="noStrike">
              <a:latin typeface="DejaVu Sans"/>
            </a:endParaRPr>
          </a:p>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DejaVu Sans"/>
              </a:rPr>
              <a:t>11-19/179r3, IDQuery Query Message Proposal, Carol Ansley (Commscope)</a:t>
            </a:r>
            <a:endParaRPr b="0" lang="sv-SE" sz="1300" spc="-1" strike="noStrike">
              <a:latin typeface="DejaVu Sans"/>
            </a:endParaRPr>
          </a:p>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DejaVu Sans"/>
              </a:rPr>
              <a:t>11-19/496r1, ID_Query_Proposal, Carol Ansley (Commscope)</a:t>
            </a:r>
            <a:endParaRPr b="0" lang="sv-SE" sz="1300" spc="-1" strike="noStrike">
              <a:latin typeface="DejaVu Sans"/>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4. Additions? Agenda approved?</a:t>
            </a:r>
            <a:endParaRPr b="0" lang="sv-SE" sz="1800" spc="-1" strike="noStrike">
              <a:latin typeface="DejaVu Sans"/>
            </a:endParaRPr>
          </a:p>
        </p:txBody>
      </p:sp>
      <p:sp>
        <p:nvSpPr>
          <p:cNvPr id="188"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B5E45ED-82CA-4460-BD4C-6BDE922295FE}"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89"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0"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1" name="CustomShape 5"/>
          <p:cNvSpPr/>
          <p:nvPr/>
        </p:nvSpPr>
        <p:spPr>
          <a:xfrm>
            <a:off x="685800" y="685800"/>
            <a:ext cx="7768080" cy="106236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193"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5D0B180-AF7F-45FB-97DF-107BFEAAD572}"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94"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5"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6"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685800" y="1441080"/>
            <a:ext cx="7768080" cy="474948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1500" spc="-1" strike="noStrike">
                <a:solidFill>
                  <a:srgbClr val="000000"/>
                </a:solidFill>
                <a:latin typeface="Times New Roman"/>
                <a:ea typeface="MS Gothic"/>
              </a:rPr>
              <a:t>Some background to TIG:</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Summary of discussions on randomized and changing MAC addresses 2014-2019, Amelia Andersdotter, 11-19/588r3</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Final Agenda</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 </a:t>
            </a:r>
            <a:r>
              <a:rPr b="0" lang="sv-SE" sz="1500" spc="-1" strike="noStrike" u="sng">
                <a:solidFill>
                  <a:srgbClr val="0000ff"/>
                </a:solidFill>
                <a:uFillTx/>
                <a:latin typeface="Times New Roman"/>
                <a:ea typeface="AR PL UMing CN"/>
                <a:hlinkClick r:id="rId1"/>
              </a:rPr>
              <a:t>https://mentor.ieee.org/802.11/dcn/19/11-19-0623-03-0rcm-rcm-tig-agenda.pptx</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Mark Hamilton (Ruckus/ARRIS) was appointed vice-chair.</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Presentations at May 2019 meeting</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Summary of RCM TIG formation (presentation), Amelia Andersdotter, 11-19/854r0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P802.1CQ MAC Address Assignment Requirements, Max Riegel, 11-19/851r0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IDQuery Query Message Proposal, Carol Ansley, 11-19/179r2</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Temporary Addresses, Roger Marks, 11-19/884r0</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No  motions, no straw polls.</a:t>
            </a:r>
            <a:endParaRPr b="0" lang="sv-SE" sz="1500" spc="-1" strike="noStrike">
              <a:latin typeface="DejaVu Sans"/>
            </a:endParaRPr>
          </a:p>
          <a:p>
            <a:pPr>
              <a:lnSpc>
                <a:spcPct val="100000"/>
              </a:lnSpc>
            </a:pPr>
            <a:r>
              <a:rPr b="1" lang="sv-SE" sz="1500" spc="-1" strike="noStrike">
                <a:solidFill>
                  <a:srgbClr val="000000"/>
                </a:solidFill>
                <a:latin typeface="Times New Roman"/>
                <a:ea typeface="MS Gothic"/>
              </a:rPr>
              <a:t>Minutes</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 </a:t>
            </a:r>
            <a:r>
              <a:rPr b="0" lang="sv-SE" sz="1500" spc="-1" strike="noStrike" u="sng">
                <a:solidFill>
                  <a:srgbClr val="0000ff"/>
                </a:solidFill>
                <a:uFillTx/>
                <a:latin typeface="Times New Roman"/>
                <a:ea typeface="MS Gothic"/>
                <a:hlinkClick r:id="rId2"/>
              </a:rPr>
              <a:t>https://mentor.ieee.org/802.11/dcn/19/11-19-0891-00-0rcm-atlanta-may-2019-minutes.docx</a:t>
            </a:r>
            <a:r>
              <a:rPr b="0" lang="sv-SE" sz="1500" spc="-1" strike="noStrike">
                <a:solidFill>
                  <a:srgbClr val="000000"/>
                </a:solidFill>
                <a:latin typeface="Times New Roman"/>
                <a:ea typeface="MS Gothic"/>
              </a:rPr>
              <a:t> </a:t>
            </a:r>
            <a:endParaRPr b="0" lang="sv-SE" sz="1500" spc="-1" strike="noStrike">
              <a:latin typeface="DejaVu Sans"/>
            </a:endParaRPr>
          </a:p>
          <a:p>
            <a:pPr>
              <a:lnSpc>
                <a:spcPct val="100000"/>
              </a:lnSpc>
            </a:pPr>
            <a:r>
              <a:rPr b="1" lang="sv-SE" sz="1500" spc="-1" strike="noStrike">
                <a:solidFill>
                  <a:srgbClr val="000000"/>
                </a:solidFill>
                <a:latin typeface="Times New Roman"/>
                <a:ea typeface="Gulim"/>
              </a:rPr>
              <a:t>Plans until and at July 2019 F2F</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Gulim"/>
              </a:rPr>
              <a:t>2 sessions at next F2F, no scheduled teleconferences.</a:t>
            </a:r>
            <a:endParaRPr b="0" lang="sv-SE" sz="1500" spc="-1" strike="noStrike">
              <a:latin typeface="DejaVu Sans"/>
            </a:endParaRPr>
          </a:p>
        </p:txBody>
      </p:sp>
      <p:sp>
        <p:nvSpPr>
          <p:cNvPr id="198"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02BC3EA-6EAB-40D0-BEA9-CD79260FD37C}"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99"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0"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1"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May meeting</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Presentations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03"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18337B4-DFFE-46F7-BB95-36D887AA1DC6}"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04"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5"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6"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685800" y="1584000"/>
            <a:ext cx="7768080" cy="4749480"/>
          </a:xfrm>
          <a:prstGeom prst="rect">
            <a:avLst/>
          </a:prstGeom>
          <a:noFill/>
          <a:ln w="9360">
            <a:noFill/>
          </a:ln>
        </p:spPr>
        <p:style>
          <a:lnRef idx="0"/>
          <a:fillRef idx="0"/>
          <a:effectRef idx="0"/>
          <a:fontRef idx="minor"/>
        </p:style>
      </p:sp>
      <p:sp>
        <p:nvSpPr>
          <p:cNvPr id="208"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197A2DD-BE87-4D6A-879D-5791DE3BF533}"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09"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0"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1"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this week</a:t>
            </a:r>
            <a:endParaRPr b="0" lang="sv-SE" sz="3200" spc="-1" strike="noStrike">
              <a:latin typeface="DejaVu Sans"/>
            </a:endParaRPr>
          </a:p>
        </p:txBody>
      </p:sp>
      <p:sp>
        <p:nvSpPr>
          <p:cNvPr id="212" name="CustomShape 6"/>
          <p:cNvSpPr/>
          <p:nvPr/>
        </p:nvSpPr>
        <p:spPr>
          <a:xfrm>
            <a:off x="1224000" y="1872000"/>
            <a:ext cx="6766920" cy="1871640"/>
          </a:xfrm>
          <a:prstGeom prst="rect">
            <a:avLst/>
          </a:prstGeom>
          <a:noFill/>
          <a:ln>
            <a:noFill/>
          </a:ln>
        </p:spPr>
        <p:style>
          <a:lnRef idx="0"/>
          <a:fillRef idx="0"/>
          <a:effectRef idx="0"/>
          <a:fontRef idx="minor"/>
        </p:style>
        <p:txBody>
          <a:bodyPr lIns="90000" rIns="90000" tIns="45000" bIns="45000">
            <a:spAutoFit/>
          </a:bodyPr>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11-19/1320r0, Assignment of Temporary Addresses, Roger Marks (EthAirNet Associates)</a:t>
            </a:r>
            <a:endParaRPr b="0" lang="sv-SE" sz="1300" spc="-1" strike="noStrike">
              <a:latin typeface="DejaVu Sans"/>
            </a:endParaRPr>
          </a:p>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11-19/1314r1, Privacy protection in Wi-Fi analytics systems, </a:t>
            </a:r>
            <a:r>
              <a:rPr b="0" lang="sv-SE" sz="1300" spc="-1" strike="noStrike">
                <a:solidFill>
                  <a:srgbClr val="000000"/>
                </a:solidFill>
                <a:latin typeface="DejaVu Sans"/>
                <a:ea typeface="DejaVu Sans"/>
              </a:rPr>
              <a:t>Mathieu Cunche (Univ. Lyon, INSA Lyon, Inria, CITI)</a:t>
            </a:r>
            <a:endParaRPr b="0" lang="sv-SE" sz="1300" spc="-1" strike="noStrike">
              <a:latin typeface="DejaVu Sans"/>
            </a:endParaRPr>
          </a:p>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DejaVu Sans"/>
              </a:rPr>
              <a:t>11-19/1313r1, Pitfalls with address randomization, Mathieu Cunche (Univ. Lyon, INSA Lyon, Inria, CITI)</a:t>
            </a:r>
            <a:endParaRPr b="0" lang="sv-SE" sz="1300" spc="-1" strike="noStrike">
              <a:latin typeface="DejaVu Sans"/>
            </a:endParaRPr>
          </a:p>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DejaVu Sans"/>
              </a:rPr>
              <a:t>11-19/1027r0, Do Not Fear Random MAC Addresses!, Dan Harkins (HPE)</a:t>
            </a:r>
            <a:endParaRPr b="0" lang="sv-SE" sz="1300" spc="-1" strike="noStrike">
              <a:latin typeface="DejaVu Sans"/>
            </a:endParaRPr>
          </a:p>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DejaVu Sans"/>
              </a:rPr>
              <a:t>11-19/179r3, IDQuery Query Message Proposal, Carol Ansley (Commscope)</a:t>
            </a:r>
            <a:endParaRPr b="0" lang="sv-SE" sz="1300" spc="-1" strike="noStrike">
              <a:latin typeface="DejaVu Sans"/>
            </a:endParaRPr>
          </a:p>
          <a:p>
            <a:pPr marL="216000" indent="-215280">
              <a:lnSpc>
                <a:spcPct val="100000"/>
              </a:lnSpc>
              <a:buClr>
                <a:srgbClr val="000000"/>
              </a:buClr>
              <a:buFont typeface="StarSymbol"/>
              <a:buAutoNum type="arabicParenR"/>
            </a:pPr>
            <a:r>
              <a:rPr b="0" lang="sv-SE" sz="1300" spc="-1" strike="noStrike">
                <a:solidFill>
                  <a:srgbClr val="000000"/>
                </a:solidFill>
                <a:latin typeface="DejaVu Sans"/>
                <a:ea typeface="DejaVu Sans"/>
              </a:rPr>
              <a:t>11-19/496r1, ID_Query_Proposal, Carol Ansley (Commscope)</a:t>
            </a:r>
            <a:endParaRPr b="0" lang="sv-SE" sz="1300" spc="-1" strike="noStrike">
              <a:latin typeface="DejaVu Sans"/>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14"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7413467-E561-456D-96B6-D65C162AC073}"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15"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6"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7"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7ECCAC8-5E89-458C-A76A-1368A7C11F63}"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19" name="CustomShape 2"/>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0" name="CustomShape 3"/>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21" name="CustomShape 4"/>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Return of the timeline (proposed)</a:t>
            </a:r>
            <a:endParaRPr b="0" lang="sv-SE" sz="1600" spc="-1" strike="noStrike">
              <a:latin typeface="DejaVu Sans"/>
            </a:endParaRPr>
          </a:p>
        </p:txBody>
      </p:sp>
      <p:sp>
        <p:nvSpPr>
          <p:cNvPr id="222" name="CustomShape 5"/>
          <p:cNvSpPr/>
          <p:nvPr/>
        </p:nvSpPr>
        <p:spPr>
          <a:xfrm>
            <a:off x="1152000" y="2160000"/>
            <a:ext cx="7342560" cy="2899080"/>
          </a:xfrm>
          <a:prstGeom prst="rect">
            <a:avLst/>
          </a:prstGeom>
          <a:noFill/>
          <a:ln>
            <a:noFill/>
          </a:ln>
        </p:spPr>
        <p:style>
          <a:lnRef idx="0"/>
          <a:fillRef idx="0"/>
          <a:effectRef idx="0"/>
          <a:fontRef idx="minor"/>
        </p:style>
        <p:txBody>
          <a:bodyPr lIns="90000" rIns="90000" tIns="45000" bIns="45000">
            <a:spAutoFit/>
          </a:bodyPr>
          <a:p>
            <a:pPr marL="216000" indent="-21456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May 2019: Fact-finding</a:t>
            </a:r>
            <a:endParaRPr b="0" lang="sv-SE" sz="1500" spc="-1" strike="noStrike">
              <a:latin typeface="DejaVu Sans"/>
            </a:endParaRPr>
          </a:p>
          <a:p>
            <a:pPr marL="216000" indent="-21456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July 2019: Further fact-finding, conclusion</a:t>
            </a:r>
            <a:endParaRPr b="0" lang="sv-SE" sz="1500" spc="-1" strike="noStrike">
              <a:latin typeface="DejaVu Sans"/>
            </a:endParaRPr>
          </a:p>
          <a:p>
            <a:pPr marL="216000" indent="-21456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August 2019: Draft report (to allow for comments/reaction forming in good time ahead of September F2F)</a:t>
            </a:r>
            <a:endParaRPr b="0" lang="sv-SE" sz="1500" spc="-1" strike="noStrike">
              <a:latin typeface="DejaVu Sans"/>
            </a:endParaRPr>
          </a:p>
          <a:p>
            <a:pPr marL="216000" indent="-21456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September 2019: Discussion on draft report</a:t>
            </a:r>
            <a:endParaRPr b="0" lang="sv-SE" sz="1500" spc="-1" strike="noStrike">
              <a:latin typeface="DejaVu Sans"/>
            </a:endParaRPr>
          </a:p>
          <a:p>
            <a:pPr marL="216000" indent="-21456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November 2019: Conclusion</a:t>
            </a:r>
            <a:endParaRPr b="0" lang="sv-SE" sz="1500" spc="-1" strike="noStrike">
              <a:latin typeface="DejaVu Sans"/>
            </a:endParaRPr>
          </a:p>
        </p:txBody>
      </p:sp>
      <p:sp>
        <p:nvSpPr>
          <p:cNvPr id="223" name="CustomShape 6"/>
          <p:cNvSpPr/>
          <p:nvPr/>
        </p:nvSpPr>
        <p:spPr>
          <a:xfrm>
            <a:off x="864000" y="5400000"/>
            <a:ext cx="5903640" cy="3027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400" spc="-1" strike="noStrike">
                <a:latin typeface="DejaVu Sans"/>
              </a:rPr>
              <a:t>Discussion? Suggestions?</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25"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24A05E9-15F7-40D0-978D-FB9D1C617D99}"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26"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28"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685800" y="1584000"/>
            <a:ext cx="7768080" cy="4749480"/>
          </a:xfrm>
          <a:prstGeom prst="rect">
            <a:avLst/>
          </a:prstGeom>
          <a:noFill/>
          <a:ln w="9360">
            <a:noFill/>
          </a:ln>
        </p:spPr>
        <p:style>
          <a:lnRef idx="0"/>
          <a:fillRef idx="0"/>
          <a:effectRef idx="0"/>
          <a:fontRef idx="minor"/>
        </p:style>
      </p:sp>
      <p:sp>
        <p:nvSpPr>
          <p:cNvPr id="230"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1CC3E48-0DDC-4B4C-A202-D558B74ECA5C}"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31"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2"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33"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a:t>
            </a:r>
            <a:endParaRPr b="0" lang="sv-SE" sz="3200" spc="-1" strike="noStrike">
              <a:latin typeface="DejaVu Sans"/>
            </a:endParaRPr>
          </a:p>
        </p:txBody>
      </p:sp>
      <p:sp>
        <p:nvSpPr>
          <p:cNvPr id="234" name="CustomShape 6"/>
          <p:cNvSpPr/>
          <p:nvPr/>
        </p:nvSpPr>
        <p:spPr>
          <a:xfrm>
            <a:off x="1152000" y="2088000"/>
            <a:ext cx="6694920" cy="72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400" spc="-1" strike="noStrike">
                <a:solidFill>
                  <a:srgbClr val="000000"/>
                </a:solidFill>
                <a:latin typeface="DejaVu Sans"/>
                <a:ea typeface="DejaVu Sans"/>
              </a:rPr>
              <a:t>Proposal: wait until the draft report is published in August and discussed in September F2F, to see if there are outstanding issues which could productively be addressed in a teleconference environment.</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1981080"/>
            <a:ext cx="7768080" cy="4110480"/>
          </a:xfrm>
          <a:prstGeom prst="rect">
            <a:avLst/>
          </a:prstGeom>
          <a:noFill/>
          <a:ln w="9360">
            <a:noFill/>
          </a:ln>
        </p:spPr>
        <p:style>
          <a:lnRef idx="0"/>
          <a:fillRef idx="0"/>
          <a:effectRef idx="0"/>
          <a:fontRef idx="minor"/>
        </p:style>
        <p:txBody>
          <a:bodyPr lIns="92160" rIns="92160" tIns="46080" bIns="46080">
            <a:noAutofit/>
          </a:bodyPr>
          <a:p>
            <a:pPr marL="343080" indent="-340200" algn="ctr">
              <a:lnSpc>
                <a:spcPct val="90000"/>
              </a:lnSpc>
              <a:spcBef>
                <a:spcPts val="601"/>
              </a:spcBef>
            </a:pPr>
            <a:endParaRPr b="0" lang="sv-SE" sz="18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July 13-17, 2019, Vienna, Austria</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p:txBody>
      </p:sp>
      <p:sp>
        <p:nvSpPr>
          <p:cNvPr id="141"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E73172A-658E-460F-9B3F-0A9323AB9E70}"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42"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3"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4" name="CustomShape 5"/>
          <p:cNvSpPr/>
          <p:nvPr/>
        </p:nvSpPr>
        <p:spPr>
          <a:xfrm>
            <a:off x="678600" y="91584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36"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2C796E4-6706-43F2-8FCC-255AB3DFFFE7}"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37"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8"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39"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CustomShape 1"/>
          <p:cNvSpPr/>
          <p:nvPr/>
        </p:nvSpPr>
        <p:spPr>
          <a:xfrm>
            <a:off x="685800" y="1584000"/>
            <a:ext cx="7768080" cy="4749480"/>
          </a:xfrm>
          <a:prstGeom prst="rect">
            <a:avLst/>
          </a:prstGeom>
          <a:noFill/>
          <a:ln w="9360">
            <a:noFill/>
          </a:ln>
        </p:spPr>
        <p:style>
          <a:lnRef idx="0"/>
          <a:fillRef idx="0"/>
          <a:effectRef idx="0"/>
          <a:fontRef idx="minor"/>
        </p:style>
      </p:sp>
      <p:sp>
        <p:nvSpPr>
          <p:cNvPr id="241"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5512AB8-3F35-4F0F-B007-F32339F0C784}"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42"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3"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44"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
          <p:cNvSpPr/>
          <p:nvPr/>
        </p:nvSpPr>
        <p:spPr>
          <a:xfrm>
            <a:off x="685800" y="1584000"/>
            <a:ext cx="7768080" cy="4749480"/>
          </a:xfrm>
          <a:prstGeom prst="rect">
            <a:avLst/>
          </a:prstGeom>
          <a:noFill/>
          <a:ln w="9360">
            <a:noFill/>
          </a:ln>
        </p:spPr>
        <p:style>
          <a:lnRef idx="0"/>
          <a:fillRef idx="0"/>
          <a:effectRef idx="0"/>
          <a:fontRef idx="minor"/>
        </p:style>
      </p:sp>
      <p:sp>
        <p:nvSpPr>
          <p:cNvPr id="246"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0B27959-5B53-4C48-9947-43E52C1FEF9A}"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47"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8"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49"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2. Volunteer for recording secretary?</a:t>
            </a:r>
            <a:endParaRPr b="0" lang="sv-SE" sz="1800" spc="-1" strike="noStrike">
              <a:latin typeface="DejaVu Sans"/>
            </a:endParaRPr>
          </a:p>
        </p:txBody>
      </p:sp>
      <p:sp>
        <p:nvSpPr>
          <p:cNvPr id="146"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7FDF9A1-BF7B-411A-BB5C-FB13E77E75C8}"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47"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8"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9" name="CustomShape 5"/>
          <p:cNvSpPr/>
          <p:nvPr/>
        </p:nvSpPr>
        <p:spPr>
          <a:xfrm>
            <a:off x="685800" y="685800"/>
            <a:ext cx="7768080" cy="106236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714240" y="357120"/>
            <a:ext cx="2372400" cy="270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1" name="CustomShape 2"/>
          <p:cNvSpPr/>
          <p:nvPr/>
        </p:nvSpPr>
        <p:spPr>
          <a:xfrm>
            <a:off x="4344840" y="6475320"/>
            <a:ext cx="526320" cy="36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A6AFD104-FAE3-4063-A8C5-C0278A89D717}" type="slidenum">
              <a:rPr b="0" lang="sv-SE" sz="1200" spc="-1" strike="noStrike">
                <a:solidFill>
                  <a:srgbClr val="000000"/>
                </a:solidFill>
                <a:latin typeface="Times New Roman"/>
                <a:ea typeface="MS Gothic"/>
              </a:rPr>
              <a:t>4</a:t>
            </a:fld>
            <a:endParaRPr b="0" lang="sv-SE" sz="1200" spc="-1" strike="noStrike">
              <a:latin typeface="DejaVu Sans"/>
            </a:endParaRPr>
          </a:p>
        </p:txBody>
      </p:sp>
      <p:sp>
        <p:nvSpPr>
          <p:cNvPr id="152" name="CustomShape 3"/>
          <p:cNvSpPr/>
          <p:nvPr/>
        </p:nvSpPr>
        <p:spPr>
          <a:xfrm>
            <a:off x="685440" y="609480"/>
            <a:ext cx="7998480" cy="115812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153" name="CustomShape 4"/>
          <p:cNvSpPr/>
          <p:nvPr/>
        </p:nvSpPr>
        <p:spPr>
          <a:xfrm>
            <a:off x="539640" y="1525680"/>
            <a:ext cx="8000280" cy="4493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732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732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732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54"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714960" y="333000"/>
            <a:ext cx="929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6"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7"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55CA0DC2-E69E-4599-A886-36D1E6EBAFCD}" type="slidenum">
              <a:rPr b="0" lang="sv-SE" sz="1200" spc="-1" strike="noStrike">
                <a:solidFill>
                  <a:srgbClr val="000000"/>
                </a:solidFill>
                <a:latin typeface="DejaVu Sans"/>
                <a:ea typeface="DejaVu Sans"/>
              </a:rPr>
              <a:t>4</a:t>
            </a:fld>
            <a:endParaRPr b="0" lang="sv-SE" sz="1200" spc="-1" strike="noStrike">
              <a:latin typeface="DejaVu Sans"/>
            </a:endParaRPr>
          </a:p>
        </p:txBody>
      </p:sp>
      <p:sp>
        <p:nvSpPr>
          <p:cNvPr id="158" name="CustomShape 4"/>
          <p:cNvSpPr/>
          <p:nvPr/>
        </p:nvSpPr>
        <p:spPr>
          <a:xfrm>
            <a:off x="684360" y="549360"/>
            <a:ext cx="7769880" cy="9198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159" name="CustomShape 5"/>
          <p:cNvSpPr/>
          <p:nvPr/>
        </p:nvSpPr>
        <p:spPr>
          <a:xfrm>
            <a:off x="685800" y="1447560"/>
            <a:ext cx="7769880" cy="3669120"/>
          </a:xfrm>
          <a:prstGeom prst="rect">
            <a:avLst/>
          </a:prstGeom>
          <a:noFill/>
          <a:ln>
            <a:noFill/>
          </a:ln>
        </p:spPr>
        <p:style>
          <a:lnRef idx="0"/>
          <a:fillRef idx="0"/>
          <a:effectRef idx="0"/>
          <a:fontRef idx="minor"/>
        </p:style>
        <p:txBody>
          <a:bodyPr lIns="92160" rIns="92160" tIns="46080" bIns="46080">
            <a:normAutofit/>
          </a:bodyPr>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714960" y="333000"/>
            <a:ext cx="929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2"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C4BE283D-A061-4C49-90D6-FB3BE90EA541}" type="slidenum">
              <a:rPr b="0" lang="sv-SE" sz="1200" spc="-1" strike="noStrike">
                <a:solidFill>
                  <a:srgbClr val="000000"/>
                </a:solidFill>
                <a:latin typeface="DejaVu Sans"/>
                <a:ea typeface="DejaVu Sans"/>
              </a:rPr>
              <a:t>5</a:t>
            </a:fld>
            <a:endParaRPr b="0" lang="sv-SE" sz="1200" spc="-1" strike="noStrike">
              <a:latin typeface="DejaVu Sans"/>
            </a:endParaRPr>
          </a:p>
        </p:txBody>
      </p:sp>
      <p:sp>
        <p:nvSpPr>
          <p:cNvPr id="163" name="CustomShape 4"/>
          <p:cNvSpPr/>
          <p:nvPr/>
        </p:nvSpPr>
        <p:spPr>
          <a:xfrm>
            <a:off x="685800" y="685440"/>
            <a:ext cx="7769880" cy="65304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64" name="CustomShape 5"/>
          <p:cNvSpPr/>
          <p:nvPr/>
        </p:nvSpPr>
        <p:spPr>
          <a:xfrm>
            <a:off x="304560" y="1752480"/>
            <a:ext cx="7845840" cy="4112280"/>
          </a:xfrm>
          <a:prstGeom prst="rect">
            <a:avLst/>
          </a:prstGeom>
          <a:noFill/>
          <a:ln>
            <a:noFill/>
          </a:ln>
        </p:spPr>
        <p:style>
          <a:lnRef idx="0"/>
          <a:fillRef idx="0"/>
          <a:effectRef idx="0"/>
          <a:fontRef idx="minor"/>
        </p:style>
        <p:txBody>
          <a:bodyPr lIns="90360" rIns="90360" tIns="44280" bIns="44280">
            <a:normAutofit/>
          </a:bodyPr>
          <a:p>
            <a:pPr marL="342720" indent="-34020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020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020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 </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685800" y="1981080"/>
            <a:ext cx="7768080" cy="4110480"/>
          </a:xfrm>
          <a:prstGeom prst="rect">
            <a:avLst/>
          </a:prstGeom>
          <a:noFill/>
          <a:ln w="9360">
            <a:noFill/>
          </a:ln>
        </p:spPr>
        <p:style>
          <a:lnRef idx="0"/>
          <a:fillRef idx="0"/>
          <a:effectRef idx="0"/>
          <a:fontRef idx="minor"/>
        </p:style>
        <p:txBody>
          <a:bodyPr lIns="92160" rIns="92160" tIns="46080" bIns="46080">
            <a:noAutofit/>
          </a:bodyPr>
          <a:p>
            <a:pPr marL="457200" indent="-45432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432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432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4320">
              <a:lnSpc>
                <a:spcPct val="100000"/>
              </a:lnSpc>
              <a:spcBef>
                <a:spcPts val="601"/>
              </a:spcBef>
            </a:pPr>
            <a:endParaRPr b="0" lang="sv-SE" sz="2400" spc="-1" strike="noStrike">
              <a:latin typeface="DejaVu Sans"/>
            </a:endParaRPr>
          </a:p>
          <a:p>
            <a:pPr marL="457200" indent="-45432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4320">
              <a:lnSpc>
                <a:spcPct val="100000"/>
              </a:lnSpc>
              <a:spcBef>
                <a:spcPts val="601"/>
              </a:spcBef>
            </a:pPr>
            <a:endParaRPr b="0" lang="sv-SE" sz="2400" spc="-1" strike="noStrike">
              <a:latin typeface="DejaVu Sans"/>
            </a:endParaRPr>
          </a:p>
          <a:p>
            <a:pPr marL="457200" indent="-454320">
              <a:lnSpc>
                <a:spcPct val="100000"/>
              </a:lnSpc>
              <a:spcBef>
                <a:spcPts val="601"/>
              </a:spcBef>
            </a:pPr>
            <a:endParaRPr b="0" lang="sv-SE" sz="2400" spc="-1" strike="noStrike">
              <a:latin typeface="DejaVu Sans"/>
            </a:endParaRPr>
          </a:p>
        </p:txBody>
      </p:sp>
      <p:sp>
        <p:nvSpPr>
          <p:cNvPr id="166"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7407DB9-539B-4D46-AD36-DBB2A6CBE17E}"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67"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8"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9"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1981080"/>
            <a:ext cx="7768080" cy="4110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2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296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Wednesday 17 July PM1</a:t>
            </a:r>
            <a:endParaRPr b="0" lang="sv-SE" sz="2000" spc="-1" strike="noStrike">
              <a:latin typeface="DejaVu Sans"/>
            </a:endParaRPr>
          </a:p>
          <a:p>
            <a:pPr lvl="1" marL="743040" indent="-28296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Thursday 18 July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171"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571CBCA-A0F2-4DCA-84C8-2863807E39BB}"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72"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3"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74"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
        <p:nvSpPr>
          <p:cNvPr id="175" name="CustomShape 6"/>
          <p:cNvSpPr/>
          <p:nvPr/>
        </p:nvSpPr>
        <p:spPr>
          <a:xfrm>
            <a:off x="792000" y="3960000"/>
            <a:ext cx="6838560" cy="1263240"/>
          </a:xfrm>
          <a:prstGeom prst="rect">
            <a:avLst/>
          </a:prstGeom>
          <a:noFill/>
          <a:ln>
            <a:noFill/>
          </a:ln>
        </p:spPr>
        <p:style>
          <a:lnRef idx="0"/>
          <a:fillRef idx="0"/>
          <a:effectRef idx="0"/>
          <a:fontRef idx="minor"/>
        </p:style>
        <p:txBody>
          <a:bodyPr lIns="90000" rIns="90000" tIns="45000" bIns="45000">
            <a:spAutoFit/>
          </a:bodyPr>
          <a:p>
            <a:pPr marL="216000" indent="-214560">
              <a:lnSpc>
                <a:spcPct val="100000"/>
              </a:lnSpc>
              <a:spcBef>
                <a:spcPts val="601"/>
              </a:spcBef>
              <a:buClr>
                <a:srgbClr val="000000"/>
              </a:buClr>
              <a:buSzPct val="45000"/>
              <a:buFont typeface="Wingdings" charset="2"/>
              <a:buChar char=""/>
            </a:pPr>
            <a:r>
              <a:rPr b="1" lang="sv-SE" sz="1800" spc="-1" strike="noStrike">
                <a:solidFill>
                  <a:srgbClr val="000000"/>
                </a:solidFill>
                <a:latin typeface="Times New Roman"/>
                <a:ea typeface="MS Gothic"/>
              </a:rPr>
              <a:t>Announcement from Chair:</a:t>
            </a:r>
            <a:endParaRPr b="0" lang="sv-SE" sz="1800" spc="-1" strike="noStrike">
              <a:latin typeface="DejaVu Sans"/>
            </a:endParaRPr>
          </a:p>
          <a:p>
            <a:pPr lvl="1" marL="432000" indent="-214560">
              <a:lnSpc>
                <a:spcPct val="100000"/>
              </a:lnSpc>
              <a:spcBef>
                <a:spcPts val="601"/>
              </a:spcBef>
              <a:buClr>
                <a:srgbClr val="000000"/>
              </a:buClr>
              <a:buSzPct val="45000"/>
              <a:buFont typeface="Wingdings" charset="2"/>
              <a:buChar char=""/>
            </a:pPr>
            <a:r>
              <a:rPr b="0" lang="sv-SE" sz="1800" spc="-1" strike="noStrike">
                <a:solidFill>
                  <a:srgbClr val="000000"/>
                </a:solidFill>
                <a:latin typeface="Times New Roman"/>
                <a:ea typeface="MS Gothic"/>
              </a:rPr>
              <a:t>RCM TIG will be presented at the Privacy-Enhancing Technologies Symposium on July 19 in Stockholm by the Chair. For more information see </a:t>
            </a:r>
            <a:r>
              <a:rPr b="0" lang="sv-SE" sz="1800" spc="-1" strike="noStrike" u="sng">
                <a:solidFill>
                  <a:srgbClr val="0000ff"/>
                </a:solidFill>
                <a:uFillTx/>
                <a:latin typeface="Times New Roman"/>
                <a:ea typeface="MS Gothic"/>
                <a:hlinkClick r:id="rId1"/>
              </a:rPr>
              <a:t>https://petsymposium.org/2019/hotpets.php</a:t>
            </a:r>
            <a:r>
              <a:rPr b="0" lang="sv-SE" sz="1800" spc="-1" strike="noStrike">
                <a:solidFill>
                  <a:srgbClr val="000000"/>
                </a:solidFill>
                <a:latin typeface="Times New Roman"/>
                <a:ea typeface="MS Gothic"/>
              </a:rPr>
              <a:t> </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177"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F581DCB-E717-46DA-A7D6-140773197597}"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78"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9"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0"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1689</TotalTime>
  <Application>LibreOffice/6.1.6.3$Linux_X86_64 LibreOffice_project/10$Build-3</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2019-07-18T07:57:11Z</dcterms:modified>
  <cp:revision>66</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