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_rels/presentation.xml.rels" ContentType="application/vnd.openxmlformats-package.relationships+xml"/>
  <Override PartName="/ppt/notesSlides/_rels/notesSlide5.xml.rels" ContentType="application/vnd.openxmlformats-package.relationships+xml"/>
  <Override PartName="/ppt/notesSlides/_rels/notesSlide6.xml.rels" ContentType="application/vnd.openxmlformats-package.relationships+xml"/>
  <Override PartName="/ppt/notesSlides/_rels/notesSlide1.xml.rels" ContentType="application/vnd.openxmlformats-package.relationships+xml"/>
  <Override PartName="/ppt/notesSlides/_rels/notesSlide4.xml.rels" ContentType="application/vnd.openxmlformats-package.relationship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1.xml" ContentType="application/vnd.openxmlformats-officedocument.presentationml.notesSlide+xml"/>
  <Override PartName="/ppt/notesSlides/notesSlide4.xml" ContentType="application/vnd.openxmlformats-officedocument.presentationml.notesSlide+xml"/>
  <Override PartName="/ppt/slides/_rels/slide11.xml.rels" ContentType="application/vnd.openxmlformats-package.relationships+xml"/>
  <Override PartName="/ppt/slides/_rels/slide18.xml.rels" ContentType="application/vnd.openxmlformats-package.relationships+xml"/>
  <Override PartName="/ppt/slides/_rels/slide10.xml.rels" ContentType="application/vnd.openxmlformats-package.relationships+xml"/>
  <Override PartName="/ppt/slides/_rels/slide17.xml.rels" ContentType="application/vnd.openxmlformats-package.relationships+xml"/>
  <Override PartName="/ppt/slides/_rels/slide24.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8.xml.rels" ContentType="application/vnd.openxmlformats-package.relationships+xml"/>
  <Override PartName="/ppt/slides/_rels/slide3.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4.xml.rels" ContentType="application/vnd.openxmlformats-package.relationships+xml"/>
  <Override PartName="/ppt/slides/_rels/slide12.xml.rels" ContentType="application/vnd.openxmlformats-package.relationships+xml"/>
  <Override PartName="/ppt/slides/_rels/slide19.xml.rels" ContentType="application/vnd.openxmlformats-package.relationships+xml"/>
  <Override PartName="/ppt/slides/_rels/slide5.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22.xml.rels" ContentType="application/vnd.openxmlformats-package.relationships+xml"/>
  <Override PartName="/ppt/slides/_rels/slide15.xml.rels" ContentType="application/vnd.openxmlformats-package.relationships+xml"/>
  <Override PartName="/ppt/slides/_rels/slide1.xml.rels" ContentType="application/vnd.openxmlformats-package.relationships+xml"/>
  <Override PartName="/ppt/slides/_rels/slide23.xml.rels" ContentType="application/vnd.openxmlformats-package.relationships+xml"/>
  <Override PartName="/ppt/slides/_rels/slide16.xml.rels" ContentType="application/vnd.openxmlformats-package.relationships+xml"/>
  <Override PartName="/ppt/slides/_rels/slide20.xml.rels" ContentType="application/vnd.openxmlformats-package.relationships+xml"/>
  <Override PartName="/ppt/slides/_rels/slide21.xml.rels" ContentType="application/vnd.openxmlformats-package.relationships+xml"/>
  <Override PartName="/ppt/slides/slide22.xml" ContentType="application/vnd.openxmlformats-officedocument.presentationml.slide+xml"/>
  <Override PartName="/ppt/slides/slide7.xml" ContentType="application/vnd.openxmlformats-officedocument.presentationml.slide+xml"/>
  <Override PartName="/ppt/slides/slide21.xml" ContentType="application/vnd.openxmlformats-officedocument.presentationml.slide+xml"/>
  <Override PartName="/ppt/slides/slide6.xml" ContentType="application/vnd.openxmlformats-officedocument.presentationml.slide+xml"/>
  <Override PartName="/ppt/slides/slide20.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24.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23.xml" ContentType="application/vnd.openxmlformats-officedocument.presentationml.slide+xml"/>
  <Override PartName="/ppt/slides/slide1.xml" ContentType="application/vnd.openxmlformats-officedocument.presentationml.slide+xml"/>
  <Override PartName="/ppt/slides/slide1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Masters/slideMaster3.xml" ContentType="application/vnd.openxmlformats-officedocument.presentationml.slideMaster+xml"/>
  <Override PartName="/ppt/slideMasters/slideMaster1.xml" ContentType="application/vnd.openxmlformats-officedocument.presentationml.slideMaster+xml"/>
  <Override PartName="/ppt/slideMasters/_rels/slideMaster3.xml.rels" ContentType="application/vnd.openxmlformats-package.relationships+xml"/>
  <Override PartName="/ppt/slideMasters/_rels/slideMaster1.xml.rels" ContentType="application/vnd.openxmlformats-package.relationships+xml"/>
  <Override PartName="/ppt/slideMasters/_rels/slideMaster2.xml.rels" ContentType="application/vnd.openxmlformats-package.relationships+xml"/>
  <Override PartName="/ppt/slideMasters/slideMaster2.xml" ContentType="application/vnd.openxmlformats-officedocument.presentationml.slideMaster+xml"/>
  <Override PartName="/ppt/theme/theme4.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presentation.xml" ContentType="application/vnd.openxmlformats-officedocument.presentationml.presentation.main+xml"/>
  <Override PartName="/ppt/notesMasters/_rels/notesMaster1.xml.rels" ContentType="application/vnd.openxmlformats-package.relationships+xml"/>
  <Override PartName="/ppt/notesMasters/notesMaster1.xml" ContentType="application/vnd.openxmlformats-officedocument.presentationml.notesMaster+xml"/>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29.xml" ContentType="application/vnd.openxmlformats-officedocument.presentationml.slideLayout+xml"/>
  <Override PartName="/ppt/slideLayouts/slideLayout28.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9.xml" ContentType="application/vnd.openxmlformats-officedocument.presentationml.slideLayout+xml"/>
  <Override PartName="/ppt/slideLayouts/slideLayout18.xml" ContentType="application/vnd.openxmlformats-officedocument.presentationml.slideLayout+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17.xml" ContentType="application/vnd.openxmlformats-officedocument.presentationml.slideLayout+xml"/>
  <Override PartName="/ppt/slideLayouts/slideLayout19.xml" ContentType="application/vnd.openxmlformats-officedocument.presentationml.slideLayout+xml"/>
  <Override PartName="/ppt/slideLayouts/slideLayout3.xml" ContentType="application/vnd.openxmlformats-officedocument.presentationml.slideLayout+xml"/>
  <Override PartName="/ppt/slideLayouts/slideLayout12.xml" ContentType="application/vnd.openxmlformats-officedocument.presentationml.slideLayout+xml"/>
  <Override PartName="/ppt/slideLayouts/slideLayout4.xml" ContentType="application/vnd.openxmlformats-officedocument.presentationml.slideLayout+xml"/>
  <Override PartName="/ppt/slideLayouts/slideLayout13.xml" ContentType="application/vnd.openxmlformats-officedocument.presentationml.slideLayout+xml"/>
  <Override PartName="/ppt/slideLayouts/_rels/slideLayout36.xml.rels" ContentType="application/vnd.openxmlformats-package.relationships+xml"/>
  <Override PartName="/ppt/slideLayouts/_rels/slideLayout35.xml.rels" ContentType="application/vnd.openxmlformats-package.relationships+xml"/>
  <Override PartName="/ppt/slideLayouts/_rels/slideLayout34.xml.rels" ContentType="application/vnd.openxmlformats-package.relationships+xml"/>
  <Override PartName="/ppt/slideLayouts/_rels/slideLayout30.xml.rels" ContentType="application/vnd.openxmlformats-package.relationships+xml"/>
  <Override PartName="/ppt/slideLayouts/_rels/slideLayout29.xml.rels" ContentType="application/vnd.openxmlformats-package.relationships+xml"/>
  <Override PartName="/ppt/slideLayouts/_rels/slideLayout28.xml.rels" ContentType="application/vnd.openxmlformats-package.relationships+xml"/>
  <Override PartName="/ppt/slideLayouts/_rels/slideLayout26.xml.rels" ContentType="application/vnd.openxmlformats-package.relationships+xml"/>
  <Override PartName="/ppt/slideLayouts/_rels/slideLayout25.xml.rels" ContentType="application/vnd.openxmlformats-package.relationships+xml"/>
  <Override PartName="/ppt/slideLayouts/_rels/slideLayout24.xml.rels" ContentType="application/vnd.openxmlformats-package.relationships+xml"/>
  <Override PartName="/ppt/slideLayouts/_rels/slideLayout11.xml.rels" ContentType="application/vnd.openxmlformats-package.relationships+xml"/>
  <Override PartName="/ppt/slideLayouts/_rels/slideLayout18.xml.rels" ContentType="application/vnd.openxmlformats-package.relationships+xml"/>
  <Override PartName="/ppt/slideLayouts/_rels/slideLayout10.xml.rels" ContentType="application/vnd.openxmlformats-package.relationships+xml"/>
  <Override PartName="/ppt/slideLayouts/_rels/slideLayout17.xml.rels" ContentType="application/vnd.openxmlformats-package.relationships+xml"/>
  <Override PartName="/ppt/slideLayouts/_rels/slideLayout33.xml.rels" ContentType="application/vnd.openxmlformats-package.relationships+xml"/>
  <Override PartName="/ppt/slideLayouts/_rels/slideLayout9.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12.xml.rels" ContentType="application/vnd.openxmlformats-package.relationships+xml"/>
  <Override PartName="/ppt/slideLayouts/_rels/slideLayout19.xml.rels" ContentType="application/vnd.openxmlformats-package.relationships+xml"/>
  <Override PartName="/ppt/slideLayouts/_rels/slideLayout27.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22.xml.rels" ContentType="application/vnd.openxmlformats-package.relationships+xml"/>
  <Override PartName="/ppt/slideLayouts/_rels/slideLayout15.xml.rels" ContentType="application/vnd.openxmlformats-package.relationships+xml"/>
  <Override PartName="/ppt/slideLayouts/_rels/slideLayout23.xml.rels" ContentType="application/vnd.openxmlformats-package.relationships+xml"/>
  <Override PartName="/ppt/slideLayouts/_rels/slideLayout16.xml.rels" ContentType="application/vnd.openxmlformats-package.relationships+xml"/>
  <Override PartName="/ppt/slideLayouts/_rels/slideLayout31.xml.rels" ContentType="application/vnd.openxmlformats-package.relationships+xml"/>
  <Override PartName="/ppt/slideLayouts/_rels/slideLayout20.xml.rels" ContentType="application/vnd.openxmlformats-package.relationships+xml"/>
  <Override PartName="/ppt/slideLayouts/_rels/slideLayout32.xml.rels" ContentType="application/vnd.openxmlformats-package.relationships+xml"/>
  <Override PartName="/ppt/slideLayouts/_rels/slideLayout21.xml.rels" ContentType="application/vnd.openxmlformats-package.relationships+xml"/>
  <Override PartName="/ppt/slideLayouts/slideLayout5.xml" ContentType="application/vnd.openxmlformats-officedocument.presentationml.slideLayout+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Layouts/slideLayout15.xml" ContentType="application/vnd.openxmlformats-officedocument.presentationml.slideLayout+xml"/>
  <Override PartName="/ppt/slideLayouts/slideLayout7.xml" ContentType="application/vnd.openxmlformats-officedocument.presentationml.slideLayout+xml"/>
  <Override PartName="/ppt/slideLayouts/slideLayout16.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Lst>
  <p:sldSz cx="9144000" cy="6858000"/>
  <p:notesSz cx="6934200" cy="9280525"/>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PlaceHolder 1"/>
          <p:cNvSpPr>
            <a:spLocks noGrp="1"/>
          </p:cNvSpPr>
          <p:nvPr>
            <p:ph type="sldImg"/>
          </p:nvPr>
        </p:nvSpPr>
        <p:spPr>
          <a:xfrm>
            <a:off x="216000" y="812520"/>
            <a:ext cx="7127280" cy="4008960"/>
          </a:xfrm>
          <a:prstGeom prst="rect">
            <a:avLst/>
          </a:prstGeom>
        </p:spPr>
        <p:txBody>
          <a:bodyPr lIns="0" rIns="0" tIns="0" bIns="0" anchor="ctr">
            <a:noAutofit/>
          </a:bodyPr>
          <a:p>
            <a:pPr algn="ctr"/>
            <a:r>
              <a:rPr b="0" lang="sv-SE" sz="4400" spc="-1" strike="noStrike">
                <a:latin typeface="DejaVu Sans"/>
              </a:rPr>
              <a:t>Click to move the slide</a:t>
            </a:r>
            <a:endParaRPr b="0" lang="sv-SE" sz="4400" spc="-1" strike="noStrike">
              <a:latin typeface="DejaVu Sans"/>
            </a:endParaRPr>
          </a:p>
        </p:txBody>
      </p:sp>
      <p:sp>
        <p:nvSpPr>
          <p:cNvPr id="127" name="PlaceHolder 2"/>
          <p:cNvSpPr>
            <a:spLocks noGrp="1"/>
          </p:cNvSpPr>
          <p:nvPr>
            <p:ph type="body"/>
          </p:nvPr>
        </p:nvSpPr>
        <p:spPr>
          <a:xfrm>
            <a:off x="756000" y="5078520"/>
            <a:ext cx="6047640" cy="4811040"/>
          </a:xfrm>
          <a:prstGeom prst="rect">
            <a:avLst/>
          </a:prstGeom>
        </p:spPr>
        <p:txBody>
          <a:bodyPr lIns="0" rIns="0" tIns="0" bIns="0">
            <a:noAutofit/>
          </a:bodyPr>
          <a:p>
            <a:r>
              <a:rPr b="0" lang="sv-SE" sz="2000" spc="-1" strike="noStrike">
                <a:latin typeface="DejaVu Sans"/>
              </a:rPr>
              <a:t>Click to edit the notes format</a:t>
            </a:r>
            <a:endParaRPr b="0" lang="sv-SE" sz="2000" spc="-1" strike="noStrike">
              <a:latin typeface="DejaVu Sans"/>
            </a:endParaRPr>
          </a:p>
        </p:txBody>
      </p:sp>
      <p:sp>
        <p:nvSpPr>
          <p:cNvPr id="128" name="PlaceHolder 3"/>
          <p:cNvSpPr>
            <a:spLocks noGrp="1"/>
          </p:cNvSpPr>
          <p:nvPr>
            <p:ph type="hdr"/>
          </p:nvPr>
        </p:nvSpPr>
        <p:spPr>
          <a:xfrm>
            <a:off x="0" y="0"/>
            <a:ext cx="3280680" cy="534240"/>
          </a:xfrm>
          <a:prstGeom prst="rect">
            <a:avLst/>
          </a:prstGeom>
        </p:spPr>
        <p:txBody>
          <a:bodyPr lIns="0" rIns="0" tIns="0" bIns="0">
            <a:noAutofit/>
          </a:bodyPr>
          <a:p>
            <a:r>
              <a:rPr b="0" lang="sv-SE" sz="1400" spc="-1" strike="noStrike">
                <a:latin typeface="DejaVu Serif"/>
              </a:rPr>
              <a:t> </a:t>
            </a:r>
            <a:endParaRPr b="0" lang="sv-SE" sz="1400" spc="-1" strike="noStrike">
              <a:latin typeface="DejaVu Serif"/>
            </a:endParaRPr>
          </a:p>
        </p:txBody>
      </p:sp>
      <p:sp>
        <p:nvSpPr>
          <p:cNvPr id="129" name="PlaceHolder 4"/>
          <p:cNvSpPr>
            <a:spLocks noGrp="1"/>
          </p:cNvSpPr>
          <p:nvPr>
            <p:ph type="dt"/>
          </p:nvPr>
        </p:nvSpPr>
        <p:spPr>
          <a:xfrm>
            <a:off x="4278960" y="0"/>
            <a:ext cx="3280680" cy="534240"/>
          </a:xfrm>
          <a:prstGeom prst="rect">
            <a:avLst/>
          </a:prstGeom>
        </p:spPr>
        <p:txBody>
          <a:bodyPr lIns="0" rIns="0" tIns="0" bIns="0">
            <a:noAutofit/>
          </a:bodyPr>
          <a:p>
            <a:pPr algn="r"/>
            <a:r>
              <a:rPr b="0" lang="sv-SE" sz="1400" spc="-1" strike="noStrike">
                <a:latin typeface="DejaVu Serif"/>
              </a:rPr>
              <a:t> </a:t>
            </a:r>
            <a:endParaRPr b="0" lang="sv-SE" sz="1400" spc="-1" strike="noStrike">
              <a:latin typeface="DejaVu Serif"/>
            </a:endParaRPr>
          </a:p>
        </p:txBody>
      </p:sp>
      <p:sp>
        <p:nvSpPr>
          <p:cNvPr id="130" name="PlaceHolder 5"/>
          <p:cNvSpPr>
            <a:spLocks noGrp="1"/>
          </p:cNvSpPr>
          <p:nvPr>
            <p:ph type="ftr"/>
          </p:nvPr>
        </p:nvSpPr>
        <p:spPr>
          <a:xfrm>
            <a:off x="0" y="10157400"/>
            <a:ext cx="3280680" cy="534240"/>
          </a:xfrm>
          <a:prstGeom prst="rect">
            <a:avLst/>
          </a:prstGeom>
        </p:spPr>
        <p:txBody>
          <a:bodyPr lIns="0" rIns="0" tIns="0" bIns="0" anchor="b">
            <a:noAutofit/>
          </a:bodyPr>
          <a:p>
            <a:r>
              <a:rPr b="0" lang="sv-SE" sz="1400" spc="-1" strike="noStrike">
                <a:latin typeface="DejaVu Serif"/>
              </a:rPr>
              <a:t> </a:t>
            </a:r>
            <a:endParaRPr b="0" lang="sv-SE" sz="1400" spc="-1" strike="noStrike">
              <a:latin typeface="DejaVu Serif"/>
            </a:endParaRPr>
          </a:p>
        </p:txBody>
      </p:sp>
      <p:sp>
        <p:nvSpPr>
          <p:cNvPr id="131"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77C5519A-92EB-4556-9195-D3101BFDE52B}" type="slidenum">
              <a:rPr b="0" lang="sv-SE" sz="1400" spc="-1" strike="noStrike">
                <a:latin typeface="DejaVu Serif"/>
              </a:rPr>
              <a:t>1</a:t>
            </a:fld>
            <a:endParaRPr b="0" lang="sv-SE" sz="1400" spc="-1" strike="noStrike">
              <a:latin typeface="DejaVu Serif"/>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1" name="CustomShape 1"/>
          <p:cNvSpPr/>
          <p:nvPr/>
        </p:nvSpPr>
        <p:spPr>
          <a:xfrm>
            <a:off x="5640480" y="96840"/>
            <a:ext cx="637200" cy="20844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S Gothic"/>
              </a:rPr>
              <a:t>doc.: IEEE 802.11-yy/xxxxr0</a:t>
            </a:r>
            <a:endParaRPr b="0" lang="sv-SE" sz="1400" spc="-1" strike="noStrike">
              <a:latin typeface="DejaVu Sans"/>
            </a:endParaRPr>
          </a:p>
        </p:txBody>
      </p:sp>
      <p:sp>
        <p:nvSpPr>
          <p:cNvPr id="262" name="CustomShape 2"/>
          <p:cNvSpPr/>
          <p:nvPr/>
        </p:nvSpPr>
        <p:spPr>
          <a:xfrm>
            <a:off x="654120" y="96840"/>
            <a:ext cx="822960" cy="2084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ea typeface="MS Gothic"/>
              </a:rPr>
              <a:t>Month Year</a:t>
            </a:r>
            <a:endParaRPr b="0" lang="sv-SE" sz="1400" spc="-1" strike="noStrike">
              <a:latin typeface="DejaVu Sans"/>
            </a:endParaRPr>
          </a:p>
        </p:txBody>
      </p:sp>
      <p:sp>
        <p:nvSpPr>
          <p:cNvPr id="263" name="CustomShape 3"/>
          <p:cNvSpPr/>
          <p:nvPr/>
        </p:nvSpPr>
        <p:spPr>
          <a:xfrm>
            <a:off x="5357880" y="8985240"/>
            <a:ext cx="91980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John Doe, Some Company</a:t>
            </a:r>
            <a:endParaRPr b="0" lang="sv-SE" sz="1200" spc="-1" strike="noStrike">
              <a:latin typeface="DejaVu Sans"/>
            </a:endParaRPr>
          </a:p>
        </p:txBody>
      </p:sp>
      <p:sp>
        <p:nvSpPr>
          <p:cNvPr id="264" name="CustomShape 4"/>
          <p:cNvSpPr/>
          <p:nvPr/>
        </p:nvSpPr>
        <p:spPr>
          <a:xfrm>
            <a:off x="3222720" y="8985240"/>
            <a:ext cx="508680" cy="3610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Page </a:t>
            </a:r>
            <a:fld id="{0E046146-73EF-4FD2-8A00-2B3EE732AB86}"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265" name="CustomShape 5"/>
          <p:cNvSpPr/>
          <p:nvPr/>
        </p:nvSpPr>
        <p:spPr>
          <a:xfrm>
            <a:off x="1154160" y="701640"/>
            <a:ext cx="4623480" cy="3466080"/>
          </a:xfrm>
          <a:prstGeom prst="rect">
            <a:avLst/>
          </a:prstGeom>
          <a:solidFill>
            <a:srgbClr val="ffffff"/>
          </a:solidFill>
          <a:ln w="9360">
            <a:solidFill>
              <a:srgbClr val="000000"/>
            </a:solidFill>
            <a:miter/>
          </a:ln>
        </p:spPr>
        <p:style>
          <a:lnRef idx="0"/>
          <a:fillRef idx="0"/>
          <a:effectRef idx="0"/>
          <a:fontRef idx="minor"/>
        </p:style>
      </p:sp>
      <p:sp>
        <p:nvSpPr>
          <p:cNvPr id="266" name="PlaceHolder 6"/>
          <p:cNvSpPr>
            <a:spLocks noGrp="1"/>
          </p:cNvSpPr>
          <p:nvPr>
            <p:ph type="body"/>
          </p:nvPr>
        </p:nvSpPr>
        <p:spPr>
          <a:xfrm>
            <a:off x="923760" y="4408560"/>
            <a:ext cx="5083920" cy="4267800"/>
          </a:xfrm>
          <a:prstGeom prst="rect">
            <a:avLst/>
          </a:prstGeom>
        </p:spPr>
        <p:txBody>
          <a:bodyPr lIns="93600" rIns="93600" tIns="46080" bIns="46080" anchor="ctr">
            <a:noAutofit/>
          </a:bodyPr>
          <a:p>
            <a:endParaRPr b="0" lang="sv-SE" sz="2000" spc="-1" strike="noStrike">
              <a:latin typeface="DejaVu Sans"/>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7" name="CustomShape 1"/>
          <p:cNvSpPr/>
          <p:nvPr/>
        </p:nvSpPr>
        <p:spPr>
          <a:xfrm>
            <a:off x="3084840" y="9615600"/>
            <a:ext cx="63504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fld id="{BF5D1268-E55B-4E9C-BEAC-F219189F5582}" type="slidenum">
              <a:rPr b="0" lang="sv-SE" sz="1200" spc="-1" strike="noStrike">
                <a:solidFill>
                  <a:srgbClr val="000000"/>
                </a:solidFill>
                <a:latin typeface="Times New Roman"/>
              </a:rPr>
              <a:t>&lt;number&gt;</a:t>
            </a:fld>
            <a:endParaRPr b="0" lang="sv-SE" sz="1200" spc="-1" strike="noStrike">
              <a:latin typeface="DejaVu Sans"/>
            </a:endParaRPr>
          </a:p>
        </p:txBody>
      </p:sp>
      <p:sp>
        <p:nvSpPr>
          <p:cNvPr id="268" name="CustomShape 2"/>
          <p:cNvSpPr/>
          <p:nvPr/>
        </p:nvSpPr>
        <p:spPr>
          <a:xfrm>
            <a:off x="5640480" y="96840"/>
            <a:ext cx="637560" cy="2088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S Gothic"/>
              </a:rPr>
              <a:t>doc.: ec-16-0149-00-00EC</a:t>
            </a:r>
            <a:endParaRPr b="0" lang="sv-SE" sz="1400" spc="-1" strike="noStrike">
              <a:latin typeface="DejaVu Sans"/>
            </a:endParaRPr>
          </a:p>
        </p:txBody>
      </p:sp>
      <p:sp>
        <p:nvSpPr>
          <p:cNvPr id="269" name="CustomShape 3"/>
          <p:cNvSpPr/>
          <p:nvPr/>
        </p:nvSpPr>
        <p:spPr>
          <a:xfrm>
            <a:off x="654120" y="96840"/>
            <a:ext cx="823320" cy="2088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ea typeface="MS Gothic"/>
              </a:rPr>
              <a:t>November 2016</a:t>
            </a:r>
            <a:endParaRPr b="0" lang="sv-SE" sz="1400" spc="-1" strike="noStrike">
              <a:latin typeface="DejaVu Sans"/>
            </a:endParaRPr>
          </a:p>
        </p:txBody>
      </p:sp>
      <p:sp>
        <p:nvSpPr>
          <p:cNvPr id="270" name="CustomShape 4"/>
          <p:cNvSpPr/>
          <p:nvPr/>
        </p:nvSpPr>
        <p:spPr>
          <a:xfrm>
            <a:off x="5357880" y="8985240"/>
            <a:ext cx="920160" cy="1789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Dorothy Stanley, HP Enterprise</a:t>
            </a:r>
            <a:endParaRPr b="0" lang="sv-SE" sz="1200" spc="-1" strike="noStrike">
              <a:latin typeface="DejaVu Sans"/>
            </a:endParaRPr>
          </a:p>
        </p:txBody>
      </p:sp>
      <p:sp>
        <p:nvSpPr>
          <p:cNvPr id="271" name="CustomShape 5"/>
          <p:cNvSpPr/>
          <p:nvPr/>
        </p:nvSpPr>
        <p:spPr>
          <a:xfrm>
            <a:off x="3222720" y="8985240"/>
            <a:ext cx="509040" cy="36144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Page </a:t>
            </a:r>
            <a:fld id="{F2B9543B-5763-4D18-B69C-344AF53DDE60}"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72" name="PlaceHolder 6"/>
          <p:cNvSpPr>
            <a:spLocks noGrp="1"/>
          </p:cNvSpPr>
          <p:nvPr>
            <p:ph type="sldImg"/>
          </p:nvPr>
        </p:nvSpPr>
        <p:spPr>
          <a:xfrm>
            <a:off x="1154160" y="701640"/>
            <a:ext cx="4623840" cy="3466440"/>
          </a:xfrm>
          <a:prstGeom prst="rect">
            <a:avLst/>
          </a:prstGeom>
        </p:spPr>
      </p:sp>
      <p:sp>
        <p:nvSpPr>
          <p:cNvPr id="273" name="CustomShape 7"/>
          <p:cNvSpPr/>
          <p:nvPr/>
        </p:nvSpPr>
        <p:spPr>
          <a:xfrm>
            <a:off x="923760" y="4408560"/>
            <a:ext cx="5084280" cy="4268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4" name="CustomShape 1"/>
          <p:cNvSpPr/>
          <p:nvPr/>
        </p:nvSpPr>
        <p:spPr>
          <a:xfrm>
            <a:off x="1092960" y="118440"/>
            <a:ext cx="11422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840">
              <a:lnSpc>
                <a:spcPct val="100000"/>
              </a:lnSpc>
              <a:buClr>
                <a:srgbClr val="000000"/>
              </a:buClr>
              <a:buSzPct val="45000"/>
              <a:buFont typeface="Wingdings" charset="2"/>
              <a:buChar char=""/>
            </a:pPr>
            <a:r>
              <a:rPr b="1" lang="sv-SE" sz="1400" spc="-1" strike="noStrike">
                <a:solidFill>
                  <a:srgbClr val="000000"/>
                </a:solidFill>
                <a:latin typeface="DejaVu Sans"/>
              </a:rPr>
              <a:t>July 2013</a:t>
            </a:r>
            <a:endParaRPr b="0" lang="sv-SE" sz="1400" spc="-1" strike="noStrike">
              <a:latin typeface="DejaVu Sans"/>
            </a:endParaRPr>
          </a:p>
        </p:txBody>
      </p:sp>
      <p:sp>
        <p:nvSpPr>
          <p:cNvPr id="275" name="CustomShape 2"/>
          <p:cNvSpPr/>
          <p:nvPr/>
        </p:nvSpPr>
        <p:spPr>
          <a:xfrm>
            <a:off x="4311360" y="118440"/>
            <a:ext cx="304416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840" algn="r">
              <a:lnSpc>
                <a:spcPct val="100000"/>
              </a:lnSpc>
              <a:buClr>
                <a:srgbClr val="000000"/>
              </a:buClr>
              <a:buSzPct val="45000"/>
              <a:buFont typeface="Wingdings" charset="2"/>
              <a:buChar char=""/>
            </a:pPr>
            <a:r>
              <a:rPr b="1" lang="sv-SE" sz="1400" spc="-1" strike="noStrike">
                <a:solidFill>
                  <a:srgbClr val="000000"/>
                </a:solidFill>
                <a:latin typeface="DejaVu Sans"/>
              </a:rPr>
              <a:t>doc.: IEEE 802.11-12/0866r0</a:t>
            </a:r>
            <a:endParaRPr b="0" lang="sv-SE" sz="1400" spc="-1" strike="noStrike">
              <a:latin typeface="DejaVu Sans"/>
            </a:endParaRPr>
          </a:p>
        </p:txBody>
      </p:sp>
      <p:sp>
        <p:nvSpPr>
          <p:cNvPr id="276" name="CustomShape 3"/>
          <p:cNvSpPr/>
          <p:nvPr/>
        </p:nvSpPr>
        <p:spPr>
          <a:xfrm>
            <a:off x="116280" y="118440"/>
            <a:ext cx="18766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840">
              <a:lnSpc>
                <a:spcPct val="100000"/>
              </a:lnSpc>
              <a:buClr>
                <a:srgbClr val="000000"/>
              </a:buClr>
              <a:buSzPct val="45000"/>
              <a:buFont typeface="Wingdings" charset="2"/>
              <a:buChar char=""/>
            </a:pPr>
            <a:r>
              <a:rPr b="1" lang="sv-SE" sz="1400" spc="-1" strike="noStrike">
                <a:solidFill>
                  <a:srgbClr val="000000"/>
                </a:solidFill>
                <a:latin typeface="DejaVu Sans"/>
              </a:rPr>
              <a:t>September 2012</a:t>
            </a:r>
            <a:endParaRPr b="0" lang="sv-SE" sz="1400" spc="-1" strike="noStrike">
              <a:latin typeface="DejaVu Sans"/>
            </a:endParaRPr>
          </a:p>
        </p:txBody>
      </p:sp>
      <p:sp>
        <p:nvSpPr>
          <p:cNvPr id="277" name="CustomShape 4"/>
          <p:cNvSpPr/>
          <p:nvPr/>
        </p:nvSpPr>
        <p:spPr>
          <a:xfrm>
            <a:off x="3702240" y="9615600"/>
            <a:ext cx="398016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458640" algn="r">
              <a:lnSpc>
                <a:spcPct val="100000"/>
              </a:lnSpc>
            </a:pPr>
            <a:r>
              <a:rPr b="0" lang="sv-SE" sz="1800" spc="-1" strike="noStrike">
                <a:solidFill>
                  <a:srgbClr val="000000"/>
                </a:solidFill>
                <a:latin typeface="DejaVu Sans"/>
              </a:rPr>
              <a:t>Clint Chaplin, Chair (Samsung)</a:t>
            </a:r>
            <a:endParaRPr b="0" lang="sv-SE" sz="1800" spc="-1" strike="noStrike">
              <a:latin typeface="DejaVu Sans"/>
            </a:endParaRPr>
          </a:p>
        </p:txBody>
      </p:sp>
      <p:sp>
        <p:nvSpPr>
          <p:cNvPr id="278" name="CustomShape 5"/>
          <p:cNvSpPr/>
          <p:nvPr/>
        </p:nvSpPr>
        <p:spPr>
          <a:xfrm>
            <a:off x="2343600" y="9615600"/>
            <a:ext cx="211752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216000" indent="-213840" algn="r">
              <a:lnSpc>
                <a:spcPct val="100000"/>
              </a:lnSpc>
              <a:buClr>
                <a:srgbClr val="000000"/>
              </a:buClr>
              <a:buSzPct val="45000"/>
              <a:buFont typeface="Wingdings" charset="2"/>
              <a:buChar char=""/>
            </a:pPr>
            <a:r>
              <a:rPr b="0" lang="sv-SE" sz="1800" spc="-1" strike="noStrike">
                <a:solidFill>
                  <a:srgbClr val="000000"/>
                </a:solidFill>
                <a:latin typeface="DejaVu Sans"/>
              </a:rPr>
              <a:t>Page </a:t>
            </a:r>
            <a:fld id="{95845BAF-D5B5-4B45-8572-248716BB1E41}" type="slidenum">
              <a:rPr b="0" lang="sv-SE" sz="1800" spc="-1" strike="noStrike">
                <a:solidFill>
                  <a:srgbClr val="000000"/>
                </a:solidFill>
                <a:latin typeface="DejaVu Sans"/>
              </a:rPr>
              <a:t>&lt;number&gt;</a:t>
            </a:fld>
            <a:endParaRPr b="0" lang="sv-SE" sz="1800" spc="-1" strike="noStrike">
              <a:latin typeface="DejaVu Sans"/>
            </a:endParaRPr>
          </a:p>
        </p:txBody>
      </p:sp>
      <p:sp>
        <p:nvSpPr>
          <p:cNvPr id="279" name="PlaceHolder 6"/>
          <p:cNvSpPr>
            <a:spLocks noGrp="1"/>
          </p:cNvSpPr>
          <p:nvPr>
            <p:ph type="sldImg"/>
          </p:nvPr>
        </p:nvSpPr>
        <p:spPr>
          <a:xfrm>
            <a:off x="914400" y="744480"/>
            <a:ext cx="4965120" cy="3723840"/>
          </a:xfrm>
          <a:prstGeom prst="rect">
            <a:avLst/>
          </a:prstGeom>
        </p:spPr>
      </p:sp>
      <p:sp>
        <p:nvSpPr>
          <p:cNvPr id="280" name="PlaceHolder 7"/>
          <p:cNvSpPr>
            <a:spLocks noGrp="1"/>
          </p:cNvSpPr>
          <p:nvPr>
            <p:ph type="body"/>
          </p:nvPr>
        </p:nvSpPr>
        <p:spPr>
          <a:xfrm>
            <a:off x="678960" y="4717800"/>
            <a:ext cx="5433480" cy="4176000"/>
          </a:xfrm>
          <a:prstGeom prst="rect">
            <a:avLst/>
          </a:prstGeom>
        </p:spPr>
        <p:txBody>
          <a:bodyPr lIns="0" rIns="0" tIns="0" bIns="0">
            <a:spAutoFit/>
          </a:bodyPr>
          <a:p>
            <a:endParaRPr b="0" lang="sv-SE" sz="2000" spc="-1" strike="noStrike">
              <a:latin typeface="DejaVu Sans"/>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1" name="CustomShape 1"/>
          <p:cNvSpPr/>
          <p:nvPr/>
        </p:nvSpPr>
        <p:spPr>
          <a:xfrm>
            <a:off x="1092960" y="118440"/>
            <a:ext cx="11422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840">
              <a:lnSpc>
                <a:spcPct val="100000"/>
              </a:lnSpc>
              <a:buClr>
                <a:srgbClr val="000000"/>
              </a:buClr>
              <a:buSzPct val="45000"/>
              <a:buFont typeface="Wingdings" charset="2"/>
              <a:buChar char=""/>
            </a:pPr>
            <a:r>
              <a:rPr b="1" lang="sv-SE" sz="1400" spc="-1" strike="noStrike">
                <a:solidFill>
                  <a:srgbClr val="000000"/>
                </a:solidFill>
                <a:latin typeface="DejaVu Sans"/>
              </a:rPr>
              <a:t>July 2013</a:t>
            </a:r>
            <a:endParaRPr b="0" lang="sv-SE" sz="1400" spc="-1" strike="noStrike">
              <a:latin typeface="DejaVu Sans"/>
            </a:endParaRPr>
          </a:p>
        </p:txBody>
      </p:sp>
      <p:sp>
        <p:nvSpPr>
          <p:cNvPr id="282" name="CustomShape 2"/>
          <p:cNvSpPr/>
          <p:nvPr/>
        </p:nvSpPr>
        <p:spPr>
          <a:xfrm>
            <a:off x="4311360" y="118440"/>
            <a:ext cx="304416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840" algn="r">
              <a:lnSpc>
                <a:spcPct val="100000"/>
              </a:lnSpc>
              <a:buClr>
                <a:srgbClr val="000000"/>
              </a:buClr>
              <a:buSzPct val="45000"/>
              <a:buFont typeface="Wingdings" charset="2"/>
              <a:buChar char=""/>
            </a:pPr>
            <a:r>
              <a:rPr b="1" lang="sv-SE" sz="1400" spc="-1" strike="noStrike">
                <a:solidFill>
                  <a:srgbClr val="000000"/>
                </a:solidFill>
                <a:latin typeface="DejaVu Sans"/>
              </a:rPr>
              <a:t>doc.: IEEE 802.11-12/0866r0</a:t>
            </a:r>
            <a:endParaRPr b="0" lang="sv-SE" sz="1400" spc="-1" strike="noStrike">
              <a:latin typeface="DejaVu Sans"/>
            </a:endParaRPr>
          </a:p>
        </p:txBody>
      </p:sp>
      <p:sp>
        <p:nvSpPr>
          <p:cNvPr id="283" name="CustomShape 3"/>
          <p:cNvSpPr/>
          <p:nvPr/>
        </p:nvSpPr>
        <p:spPr>
          <a:xfrm>
            <a:off x="116280" y="118440"/>
            <a:ext cx="18766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840">
              <a:lnSpc>
                <a:spcPct val="100000"/>
              </a:lnSpc>
              <a:buClr>
                <a:srgbClr val="000000"/>
              </a:buClr>
              <a:buSzPct val="45000"/>
              <a:buFont typeface="Wingdings" charset="2"/>
              <a:buChar char=""/>
            </a:pPr>
            <a:r>
              <a:rPr b="1" lang="sv-SE" sz="1400" spc="-1" strike="noStrike">
                <a:solidFill>
                  <a:srgbClr val="000000"/>
                </a:solidFill>
                <a:latin typeface="DejaVu Sans"/>
              </a:rPr>
              <a:t>September 2012</a:t>
            </a:r>
            <a:endParaRPr b="0" lang="sv-SE" sz="1400" spc="-1" strike="noStrike">
              <a:latin typeface="DejaVu Sans"/>
            </a:endParaRPr>
          </a:p>
        </p:txBody>
      </p:sp>
      <p:sp>
        <p:nvSpPr>
          <p:cNvPr id="284" name="CustomShape 4"/>
          <p:cNvSpPr/>
          <p:nvPr/>
        </p:nvSpPr>
        <p:spPr>
          <a:xfrm>
            <a:off x="3702240" y="9615600"/>
            <a:ext cx="398016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458640" algn="r">
              <a:lnSpc>
                <a:spcPct val="100000"/>
              </a:lnSpc>
            </a:pPr>
            <a:r>
              <a:rPr b="0" lang="sv-SE" sz="1800" spc="-1" strike="noStrike">
                <a:solidFill>
                  <a:srgbClr val="000000"/>
                </a:solidFill>
                <a:latin typeface="DejaVu Sans"/>
              </a:rPr>
              <a:t>Clint Chaplin, Chair (Samsung)</a:t>
            </a:r>
            <a:endParaRPr b="0" lang="sv-SE" sz="1800" spc="-1" strike="noStrike">
              <a:latin typeface="DejaVu Sans"/>
            </a:endParaRPr>
          </a:p>
        </p:txBody>
      </p:sp>
      <p:sp>
        <p:nvSpPr>
          <p:cNvPr id="285" name="CustomShape 5"/>
          <p:cNvSpPr/>
          <p:nvPr/>
        </p:nvSpPr>
        <p:spPr>
          <a:xfrm>
            <a:off x="2343600" y="9615600"/>
            <a:ext cx="211752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216000" indent="-213840" algn="r">
              <a:lnSpc>
                <a:spcPct val="100000"/>
              </a:lnSpc>
              <a:buClr>
                <a:srgbClr val="000000"/>
              </a:buClr>
              <a:buSzPct val="45000"/>
              <a:buFont typeface="Wingdings" charset="2"/>
              <a:buChar char=""/>
            </a:pPr>
            <a:r>
              <a:rPr b="0" lang="sv-SE" sz="1800" spc="-1" strike="noStrike">
                <a:solidFill>
                  <a:srgbClr val="000000"/>
                </a:solidFill>
                <a:latin typeface="DejaVu Sans"/>
              </a:rPr>
              <a:t>Page </a:t>
            </a:r>
            <a:fld id="{542C5831-B065-4026-AB1F-999D64218DDD}" type="slidenum">
              <a:rPr b="0" lang="sv-SE" sz="1800" spc="-1" strike="noStrike">
                <a:solidFill>
                  <a:srgbClr val="000000"/>
                </a:solidFill>
                <a:latin typeface="DejaVu Sans"/>
              </a:rPr>
              <a:t>&lt;number&gt;</a:t>
            </a:fld>
            <a:endParaRPr b="0" lang="sv-SE" sz="1800" spc="-1" strike="noStrike">
              <a:latin typeface="DejaVu Sans"/>
            </a:endParaRPr>
          </a:p>
        </p:txBody>
      </p:sp>
      <p:sp>
        <p:nvSpPr>
          <p:cNvPr id="286" name="PlaceHolder 6"/>
          <p:cNvSpPr>
            <a:spLocks noGrp="1"/>
          </p:cNvSpPr>
          <p:nvPr>
            <p:ph type="body"/>
          </p:nvPr>
        </p:nvSpPr>
        <p:spPr>
          <a:xfrm>
            <a:off x="905040" y="4552560"/>
            <a:ext cx="4982400" cy="4176000"/>
          </a:xfrm>
          <a:prstGeom prst="rect">
            <a:avLst/>
          </a:prstGeom>
        </p:spPr>
        <p:txBody>
          <a:bodyPr lIns="0" rIns="0" tIns="0" bIns="0">
            <a:spAutoFit/>
          </a:bodyPr>
          <a:p>
            <a:endParaRPr b="0" lang="sv-SE" sz="2000" spc="-1" strike="noStrike">
              <a:latin typeface="DejaVu Sans"/>
            </a:endParaRPr>
          </a:p>
        </p:txBody>
      </p:sp>
      <p:sp>
        <p:nvSpPr>
          <p:cNvPr id="287" name="PlaceHolder 7"/>
          <p:cNvSpPr>
            <a:spLocks noGrp="1"/>
          </p:cNvSpPr>
          <p:nvPr>
            <p:ph type="sldImg"/>
          </p:nvPr>
        </p:nvSpPr>
        <p:spPr>
          <a:xfrm>
            <a:off x="914400" y="744480"/>
            <a:ext cx="4965120" cy="3723840"/>
          </a:xfrm>
          <a:prstGeom prst="rect">
            <a:avLst/>
          </a:prstGeom>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8"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29"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31"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32"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33"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34"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36"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37"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38"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39"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40"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41"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49"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1"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3"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54"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338760" y="13680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8"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59"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60"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62"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63"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64"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67"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68"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0"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71"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3"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74"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75"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76"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8"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79"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80"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81"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82"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83"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0"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3"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5"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96"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7"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8" name="PlaceHolder 1"/>
          <p:cNvSpPr>
            <a:spLocks noGrp="1"/>
          </p:cNvSpPr>
          <p:nvPr>
            <p:ph type="subTitle"/>
          </p:nvPr>
        </p:nvSpPr>
        <p:spPr>
          <a:xfrm>
            <a:off x="338760" y="13680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0"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01"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02"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4"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0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06"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8"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09"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10"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2"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113"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5"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16"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17"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118"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20"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121"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122"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123"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124"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125"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2"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338760" y="13680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7"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8"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0"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2"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4"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6"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1"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2"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3" name="CustomShape 4"/>
          <p:cNvSpPr/>
          <p:nvPr/>
        </p:nvSpPr>
        <p:spPr>
          <a:xfrm>
            <a:off x="5000760" y="357120"/>
            <a:ext cx="3498120" cy="27036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802.11-19/982r4 </a:t>
            </a:r>
            <a:endParaRPr b="0" lang="sv-SE" sz="1800" spc="-1" strike="noStrike">
              <a:latin typeface="DejaVu Sans"/>
            </a:endParaRPr>
          </a:p>
        </p:txBody>
      </p:sp>
      <p:sp>
        <p:nvSpPr>
          <p:cNvPr id="4" name="PlaceHolder 5"/>
          <p:cNvSpPr>
            <a:spLocks noGrp="1"/>
          </p:cNvSpPr>
          <p:nvPr>
            <p:ph type="title"/>
          </p:nvPr>
        </p:nvSpPr>
        <p:spPr>
          <a:xfrm>
            <a:off x="626760" y="19512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5"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2"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43"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44"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45" name="CustomShape 4"/>
          <p:cNvSpPr/>
          <p:nvPr/>
        </p:nvSpPr>
        <p:spPr>
          <a:xfrm>
            <a:off x="5000760" y="357120"/>
            <a:ext cx="3498120" cy="27036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802.11-19/982r4 </a:t>
            </a:r>
            <a:endParaRPr b="0" lang="sv-SE" sz="1800" spc="-1" strike="noStrike">
              <a:latin typeface="DejaVu Sans"/>
            </a:endParaRPr>
          </a:p>
        </p:txBody>
      </p:sp>
      <p:sp>
        <p:nvSpPr>
          <p:cNvPr id="46" name="PlaceHolder 5"/>
          <p:cNvSpPr>
            <a:spLocks noGrp="1"/>
          </p:cNvSpPr>
          <p:nvPr>
            <p:ph type="title"/>
          </p:nvPr>
        </p:nvSpPr>
        <p:spPr>
          <a:xfrm>
            <a:off x="338760" y="13680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47"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4" name="CustomShape 1"/>
          <p:cNvSpPr/>
          <p:nvPr/>
        </p:nvSpPr>
        <p:spPr>
          <a:xfrm>
            <a:off x="5145840" y="331920"/>
            <a:ext cx="3248640" cy="273960"/>
          </a:xfrm>
          <a:prstGeom prst="rect">
            <a:avLst/>
          </a:prstGeom>
          <a:noFill/>
          <a:ln>
            <a:noFill/>
          </a:ln>
        </p:spPr>
        <p:style>
          <a:lnRef idx="0"/>
          <a:fillRef idx="0"/>
          <a:effectRef idx="0"/>
          <a:fontRef idx="minor"/>
        </p:style>
        <p:txBody>
          <a:bodyPr wrap="none" lIns="0" rIns="0" tIns="0" bIns="0" anchor="b">
            <a:spAutoFit/>
          </a:bodyPr>
          <a:p>
            <a:pPr marL="457200" algn="r">
              <a:lnSpc>
                <a:spcPct val="100000"/>
              </a:lnSpc>
            </a:pPr>
            <a:r>
              <a:rPr b="1" lang="sv-SE" sz="1800" spc="-1" strike="noStrike">
                <a:solidFill>
                  <a:srgbClr val="000000"/>
                </a:solidFill>
                <a:latin typeface="Times New Roman"/>
                <a:ea typeface="MS Gothic"/>
              </a:rPr>
              <a:t>Doc.: IEEE 802.11-19/982r4 </a:t>
            </a:r>
            <a:endParaRPr b="0" lang="sv-SE" sz="1800" spc="-1" strike="noStrike">
              <a:latin typeface="DejaVu Sans"/>
            </a:endParaRPr>
          </a:p>
        </p:txBody>
      </p:sp>
      <p:sp>
        <p:nvSpPr>
          <p:cNvPr id="85"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86" name="CustomShape 3"/>
          <p:cNvSpPr/>
          <p:nvPr/>
        </p:nvSpPr>
        <p:spPr>
          <a:xfrm>
            <a:off x="547920" y="6475320"/>
            <a:ext cx="749160" cy="167040"/>
          </a:xfrm>
          <a:prstGeom prst="rect">
            <a:avLst/>
          </a:prstGeom>
          <a:noFill/>
          <a:ln>
            <a:noFill/>
          </a:ln>
        </p:spPr>
        <p:style>
          <a:lnRef idx="0"/>
          <a:fillRef idx="0"/>
          <a:effectRef idx="0"/>
          <a:fontRef idx="minor"/>
        </p:style>
        <p:txBody>
          <a:bodyPr wrap="none" lIns="0" rIns="0" tIns="0" bIns="0">
            <a:spAutoFit/>
          </a:bodyPr>
          <a:p>
            <a:pPr marL="216000" indent="-213840">
              <a:lnSpc>
                <a:spcPct val="100000"/>
              </a:lnSpc>
              <a:buClr>
                <a:srgbClr val="000000"/>
              </a:buClr>
              <a:buSzPct val="45000"/>
              <a:buFont typeface="Wingdings" charset="2"/>
              <a:buChar char=""/>
            </a:pPr>
            <a:r>
              <a:rPr b="0" lang="sv-SE" sz="1100" spc="-1" strike="noStrike">
                <a:solidFill>
                  <a:srgbClr val="000000"/>
                </a:solidFill>
                <a:latin typeface="DejaVu Sans"/>
                <a:ea typeface="DejaVu Sans"/>
              </a:rPr>
              <a:t>Agenda</a:t>
            </a:r>
            <a:endParaRPr b="0" lang="sv-SE" sz="1100" spc="-1" strike="noStrike">
              <a:latin typeface="DejaVu Sans"/>
            </a:endParaRPr>
          </a:p>
        </p:txBody>
      </p:sp>
      <p:sp>
        <p:nvSpPr>
          <p:cNvPr id="87"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88" name="PlaceHolder 5"/>
          <p:cNvSpPr>
            <a:spLocks noGrp="1"/>
          </p:cNvSpPr>
          <p:nvPr>
            <p:ph type="title"/>
          </p:nvPr>
        </p:nvSpPr>
        <p:spPr>
          <a:xfrm>
            <a:off x="216000" y="14184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89"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hyperlink" Target="https://mentor.ieee.org/802.11/dcn/19/11-19-0623-03-0rcm-rcm-tig-agenda.pptx" TargetMode="External"/><Relationship Id="rId2" Type="http://schemas.openxmlformats.org/officeDocument/2006/relationships/hyperlink" Target="https://mentor.ieee.org/802.11/dcn/19/11-19-0891-00-0rcm-atlanta-may-2019-minutes.docx" TargetMode="External"/><Relationship Id="rId3"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hyperlink" Target="https://standards.ieee.org/develop/policies/bylaws/sb_bylaws.pdf%20section%205.2.1" TargetMode="External"/><Relationship Id="rId2" Type="http://schemas.openxmlformats.org/officeDocument/2006/relationships/hyperlink" Target="https://standards.ieee.org/develop/policies/bylaws/sb_bylaws.pdf" TargetMode="External"/><Relationship Id="rId3" Type="http://schemas.openxmlformats.org/officeDocument/2006/relationships/hyperlink" Target="http://www.ieee802.org/devdocs.shtml" TargetMode="External"/><Relationship Id="rId4" Type="http://schemas.openxmlformats.org/officeDocument/2006/relationships/slideLayout" Target="../slideLayouts/slideLayout25.xml"/><Relationship Id="rId5"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hyperlink" Target="http://standards.ieee.org/faqs/affiliationFAQ.html" TargetMode="External"/><Relationship Id="rId2" Type="http://schemas.openxmlformats.org/officeDocument/2006/relationships/slideLayout" Target="../slideLayouts/slideLayout25.xml"/><Relationship Id="rId3"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hyperlink" Target="http://imat.ieee.org/" TargetMode="External"/><Relationship Id="rId2" Type="http://schemas.openxmlformats.org/officeDocument/2006/relationships/hyperlink" Target="mailto:jon.rosdahl@ieee.org" TargetMode="External"/><Relationship Id="rId3"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hyperlink" Target="https://petsymposium.org/2019/hotpets.php" TargetMode="External"/><Relationship Id="rId2"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2" name="CustomShape 1"/>
          <p:cNvSpPr/>
          <p:nvPr/>
        </p:nvSpPr>
        <p:spPr>
          <a:xfrm>
            <a:off x="696960" y="333360"/>
            <a:ext cx="23007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33" name="CustomShape 2"/>
          <p:cNvSpPr/>
          <p:nvPr/>
        </p:nvSpPr>
        <p:spPr>
          <a:xfrm>
            <a:off x="5500800" y="6475320"/>
            <a:ext cx="303912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34" name="CustomShape 3"/>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6066BF52-1D51-4683-840B-DFD060586D8E}" type="slidenum">
              <a:rPr b="0" lang="sv-SE" sz="1200" spc="-1" strike="noStrike">
                <a:solidFill>
                  <a:srgbClr val="000000"/>
                </a:solidFill>
                <a:latin typeface="Times New Roman"/>
                <a:ea typeface="MS Gothic"/>
              </a:rPr>
              <a:t>1</a:t>
            </a:fld>
            <a:endParaRPr b="0" lang="sv-SE" sz="1200" spc="-1" strike="noStrike">
              <a:latin typeface="DejaVu Sans"/>
            </a:endParaRPr>
          </a:p>
        </p:txBody>
      </p:sp>
      <p:sp>
        <p:nvSpPr>
          <p:cNvPr id="135" name="CustomShape 4"/>
          <p:cNvSpPr/>
          <p:nvPr/>
        </p:nvSpPr>
        <p:spPr>
          <a:xfrm>
            <a:off x="723240" y="630360"/>
            <a:ext cx="7769880" cy="10641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RCM TIG Agenda</a:t>
            </a:r>
            <a:endParaRPr b="0" lang="sv-SE" sz="3200" spc="-1" strike="noStrike">
              <a:latin typeface="DejaVu Sans"/>
            </a:endParaRPr>
          </a:p>
        </p:txBody>
      </p:sp>
      <p:sp>
        <p:nvSpPr>
          <p:cNvPr id="136" name="CustomShape 5"/>
          <p:cNvSpPr/>
          <p:nvPr/>
        </p:nvSpPr>
        <p:spPr>
          <a:xfrm>
            <a:off x="685800" y="1523880"/>
            <a:ext cx="7769880" cy="394200"/>
          </a:xfrm>
          <a:prstGeom prst="rect">
            <a:avLst/>
          </a:prstGeom>
          <a:noFill/>
          <a:ln w="9360">
            <a:noFill/>
          </a:ln>
        </p:spPr>
        <p:style>
          <a:lnRef idx="0"/>
          <a:fillRef idx="0"/>
          <a:effectRef idx="0"/>
          <a:fontRef idx="minor"/>
        </p:style>
        <p:txBody>
          <a:bodyPr lIns="92160" rIns="92160" tIns="46080" bIns="46080">
            <a:noAutofit/>
          </a:bodyPr>
          <a:p>
            <a:pPr marL="343080" indent="-340560" algn="ctr">
              <a:lnSpc>
                <a:spcPct val="100000"/>
              </a:lnSpc>
              <a:spcBef>
                <a:spcPts val="499"/>
              </a:spcBef>
            </a:pPr>
            <a:r>
              <a:rPr b="1" lang="sv-SE" sz="2000" spc="-1" strike="noStrike">
                <a:solidFill>
                  <a:srgbClr val="000000"/>
                </a:solidFill>
                <a:latin typeface="Times New Roman"/>
                <a:ea typeface="MS Gothic"/>
              </a:rPr>
              <a:t>Date:</a:t>
            </a:r>
            <a:r>
              <a:rPr b="0" lang="sv-SE" sz="2000" spc="-1" strike="noStrike">
                <a:solidFill>
                  <a:srgbClr val="000000"/>
                </a:solidFill>
                <a:latin typeface="Times New Roman"/>
                <a:ea typeface="MS Gothic"/>
              </a:rPr>
              <a:t> 2019-07-17</a:t>
            </a:r>
            <a:endParaRPr b="0" lang="sv-SE" sz="2000" spc="-1" strike="noStrike">
              <a:latin typeface="DejaVu Sans"/>
            </a:endParaRPr>
          </a:p>
        </p:txBody>
      </p:sp>
      <p:sp>
        <p:nvSpPr>
          <p:cNvPr id="137" name="CustomShape 6"/>
          <p:cNvSpPr/>
          <p:nvPr/>
        </p:nvSpPr>
        <p:spPr>
          <a:xfrm>
            <a:off x="533520" y="1940040"/>
            <a:ext cx="2488320" cy="577800"/>
          </a:xfrm>
          <a:prstGeom prst="rect">
            <a:avLst/>
          </a:prstGeom>
          <a:noFill/>
          <a:ln w="9360">
            <a:noFill/>
          </a:ln>
        </p:spPr>
        <p:style>
          <a:lnRef idx="0"/>
          <a:fillRef idx="0"/>
          <a:effectRef idx="0"/>
          <a:fontRef idx="minor"/>
        </p:style>
      </p:sp>
      <p:graphicFrame>
        <p:nvGraphicFramePr>
          <p:cNvPr id="138" name="Table 7"/>
          <p:cNvGraphicFramePr/>
          <p:nvPr/>
        </p:nvGraphicFramePr>
        <p:xfrm>
          <a:off x="705960" y="3067560"/>
          <a:ext cx="7429680" cy="1163880"/>
        </p:xfrm>
        <a:graphic>
          <a:graphicData uri="http://schemas.openxmlformats.org/drawingml/2006/table">
            <a:tbl>
              <a:tblPr/>
              <a:tblGrid>
                <a:gridCol w="3004920"/>
                <a:gridCol w="1562400"/>
                <a:gridCol w="2862720"/>
              </a:tblGrid>
              <a:tr h="444240">
                <a:tc>
                  <a:txBody>
                    <a:bodyPr lIns="90000" rIns="90000">
                      <a:noAutofit/>
                    </a:bodyPr>
                    <a:p>
                      <a:pPr>
                        <a:lnSpc>
                          <a:spcPct val="100000"/>
                        </a:lnSpc>
                      </a:pPr>
                      <a:r>
                        <a:rPr b="1" lang="sv-SE" sz="1800" spc="-1" strike="noStrike">
                          <a:latin typeface="DejaVu Sans"/>
                        </a:rPr>
                        <a:t>Name</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800" spc="-1" strike="noStrike">
                          <a:latin typeface="DejaVu Sans"/>
                        </a:rPr>
                        <a:t>Affiliation</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800" spc="-1" strike="noStrike">
                          <a:latin typeface="DejaVu Sans"/>
                        </a:rPr>
                        <a:t>Contact</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r h="720000">
                <a:tc>
                  <a:txBody>
                    <a:bodyPr lIns="90000" rIns="90000">
                      <a:noAutofit/>
                    </a:bodyPr>
                    <a:p>
                      <a:pPr>
                        <a:lnSpc>
                          <a:spcPct val="100000"/>
                        </a:lnSpc>
                      </a:pPr>
                      <a:r>
                        <a:rPr b="0" lang="sv-SE" sz="1800" spc="-1" strike="noStrike">
                          <a:latin typeface="DejaVu Sans"/>
                        </a:rPr>
                        <a:t>Amelia Andersdotter</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800" spc="-1" strike="noStrike">
                          <a:latin typeface="DejaVu Sans"/>
                        </a:rPr>
                        <a:t>Article19</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800" spc="-1" strike="noStrike">
                          <a:latin typeface="DejaVu Sans"/>
                        </a:rPr>
                        <a:t>amelia@article19.org</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bl>
          </a:graphicData>
        </a:graphic>
      </p:graphicFrame>
      <p:sp>
        <p:nvSpPr>
          <p:cNvPr id="139" name="CustomShape 8"/>
          <p:cNvSpPr/>
          <p:nvPr/>
        </p:nvSpPr>
        <p:spPr>
          <a:xfrm>
            <a:off x="720000" y="2659680"/>
            <a:ext cx="1941840" cy="3639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sv-SE" sz="1800" spc="-1" strike="noStrike">
                <a:solidFill>
                  <a:srgbClr val="000000"/>
                </a:solidFill>
                <a:latin typeface="DejaVu Sans"/>
                <a:ea typeface="DejaVu Sans"/>
              </a:rPr>
              <a:t>Author(s):</a:t>
            </a:r>
            <a:endParaRPr b="0" lang="sv-SE" sz="1800" spc="-1" strike="noStrike">
              <a:latin typeface="DejaVu Sans"/>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1" name="CustomShape 1"/>
          <p:cNvSpPr/>
          <p:nvPr/>
        </p:nvSpPr>
        <p:spPr>
          <a:xfrm>
            <a:off x="685800" y="1584000"/>
            <a:ext cx="7768440" cy="4749840"/>
          </a:xfrm>
          <a:prstGeom prst="rect">
            <a:avLst/>
          </a:prstGeom>
          <a:noFill/>
          <a:ln w="9360">
            <a:noFill/>
          </a:ln>
        </p:spPr>
        <p:style>
          <a:lnRef idx="0"/>
          <a:fillRef idx="0"/>
          <a:effectRef idx="0"/>
          <a:fontRef idx="minor"/>
        </p:style>
      </p:sp>
      <p:sp>
        <p:nvSpPr>
          <p:cNvPr id="182"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D0AE92B0-70D3-4547-8763-3412AC8277F8}"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183"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84"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85"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Presentations (proposed order)</a:t>
            </a:r>
            <a:endParaRPr b="0" lang="sv-SE" sz="3200" spc="-1" strike="noStrike">
              <a:latin typeface="DejaVu Sans"/>
            </a:endParaRPr>
          </a:p>
        </p:txBody>
      </p:sp>
      <p:sp>
        <p:nvSpPr>
          <p:cNvPr id="186" name="CustomShape 6"/>
          <p:cNvSpPr/>
          <p:nvPr/>
        </p:nvSpPr>
        <p:spPr>
          <a:xfrm>
            <a:off x="1224000" y="1872000"/>
            <a:ext cx="6767280" cy="1475640"/>
          </a:xfrm>
          <a:prstGeom prst="rect">
            <a:avLst/>
          </a:prstGeom>
          <a:noFill/>
          <a:ln>
            <a:noFill/>
          </a:ln>
        </p:spPr>
        <p:style>
          <a:lnRef idx="0"/>
          <a:fillRef idx="0"/>
          <a:effectRef idx="0"/>
          <a:fontRef idx="minor"/>
        </p:style>
        <p:txBody>
          <a:bodyPr lIns="90000" rIns="90000" tIns="45000" bIns="45000">
            <a:spAutoFit/>
          </a:bodyPr>
          <a:p>
            <a:pPr marL="216000" indent="-215640">
              <a:lnSpc>
                <a:spcPct val="100000"/>
              </a:lnSpc>
              <a:buClr>
                <a:srgbClr val="000000"/>
              </a:buClr>
              <a:buFont typeface="StarSymbol"/>
              <a:buAutoNum type="arabicParenR"/>
            </a:pPr>
            <a:r>
              <a:rPr b="0" lang="sv-SE" sz="1300" spc="-1" strike="noStrike">
                <a:solidFill>
                  <a:srgbClr val="000000"/>
                </a:solidFill>
                <a:latin typeface="DejaVu Sans"/>
                <a:ea typeface="AR PL UMing CN"/>
              </a:rPr>
              <a:t>11-19/1320r0, Assignment of Temporary Addresses, Roger Marks (EthAirNet Associates)</a:t>
            </a:r>
            <a:endParaRPr b="0" lang="sv-SE" sz="1300" spc="-1" strike="noStrike">
              <a:latin typeface="DejaVu Sans"/>
            </a:endParaRPr>
          </a:p>
          <a:p>
            <a:pPr marL="216000" indent="-215640">
              <a:lnSpc>
                <a:spcPct val="100000"/>
              </a:lnSpc>
              <a:buClr>
                <a:srgbClr val="000000"/>
              </a:buClr>
              <a:buFont typeface="StarSymbol"/>
              <a:buAutoNum type="arabicParenR"/>
            </a:pPr>
            <a:r>
              <a:rPr b="0" lang="sv-SE" sz="1300" spc="-1" strike="noStrike">
                <a:solidFill>
                  <a:srgbClr val="000000"/>
                </a:solidFill>
                <a:latin typeface="DejaVu Sans"/>
                <a:ea typeface="AR PL UMing CN"/>
              </a:rPr>
              <a:t>11-19/1314r1, Privacy protection in Wi-Fi analytics systems, </a:t>
            </a:r>
            <a:r>
              <a:rPr b="0" lang="sv-SE" sz="1300" spc="-1" strike="noStrike">
                <a:solidFill>
                  <a:srgbClr val="000000"/>
                </a:solidFill>
                <a:latin typeface="DejaVu Sans"/>
                <a:ea typeface="DejaVu Sans"/>
              </a:rPr>
              <a:t>Mathieu Cunche (Univ. Lyon, INSA Lyon, Inria, CITI)</a:t>
            </a:r>
            <a:endParaRPr b="0" lang="sv-SE" sz="1300" spc="-1" strike="noStrike">
              <a:latin typeface="DejaVu Sans"/>
            </a:endParaRPr>
          </a:p>
          <a:p>
            <a:pPr marL="216000" indent="-215640">
              <a:lnSpc>
                <a:spcPct val="100000"/>
              </a:lnSpc>
              <a:buClr>
                <a:srgbClr val="000000"/>
              </a:buClr>
              <a:buFont typeface="StarSymbol"/>
              <a:buAutoNum type="arabicParenR"/>
            </a:pPr>
            <a:r>
              <a:rPr b="0" lang="sv-SE" sz="1300" spc="-1" strike="noStrike">
                <a:solidFill>
                  <a:srgbClr val="000000"/>
                </a:solidFill>
                <a:latin typeface="DejaVu Sans"/>
                <a:ea typeface="DejaVu Sans"/>
              </a:rPr>
              <a:t>11-19/1313r1, Pitfalls with address randomization, Mathieu Cunche (Univ. Lyon, INSA Lyon, Inria, CITI)</a:t>
            </a:r>
            <a:endParaRPr b="0" lang="sv-SE" sz="1300" spc="-1" strike="noStrike">
              <a:latin typeface="DejaVu Sans"/>
            </a:endParaRPr>
          </a:p>
          <a:p>
            <a:pPr marL="216000" indent="-215640">
              <a:lnSpc>
                <a:spcPct val="100000"/>
              </a:lnSpc>
              <a:buClr>
                <a:srgbClr val="000000"/>
              </a:buClr>
              <a:buFont typeface="StarSymbol"/>
              <a:buAutoNum type="arabicParenR"/>
            </a:pPr>
            <a:r>
              <a:rPr b="0" lang="sv-SE" sz="1300" spc="-1" strike="noStrike">
                <a:solidFill>
                  <a:srgbClr val="000000"/>
                </a:solidFill>
                <a:latin typeface="DejaVu Sans"/>
                <a:ea typeface="DejaVu Sans"/>
              </a:rPr>
              <a:t>11-19/1027r0, Do Not Fear Random MAC Addresses!, Dan Harkins (HPE)</a:t>
            </a:r>
            <a:endParaRPr b="0" lang="sv-SE" sz="1300" spc="-1" strike="noStrike">
              <a:latin typeface="DejaVu Sans"/>
            </a:endParaRPr>
          </a:p>
        </p:txBody>
      </p:sp>
    </p:spTree>
  </p:cSld>
  <mc:AlternateContent>
    <mc:Choice Requires="p14">
      <p:transition spd="slow" p14:dur="2000"/>
    </mc:Choice>
    <mc:Fallback>
      <p:transition spd="slow"/>
    </mc:Fallback>
  </mc:AlternateContent>
  <p:timing>
    <p:tnLst>
      <p:par>
        <p:cTn id="19" dur="indefinite" restart="never" nodeType="tmRoot">
          <p:childTnLst>
            <p:seq>
              <p:cTn id="20" dur="indefinite"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7"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gn="ctr">
              <a:lnSpc>
                <a:spcPct val="100000"/>
              </a:lnSpc>
              <a:spcBef>
                <a:spcPts val="601"/>
              </a:spcBef>
              <a:buClr>
                <a:srgbClr val="000000"/>
              </a:buClr>
              <a:buFont typeface="StarSymbol"/>
              <a:buAutoNum type="arabicParenR"/>
            </a:pPr>
            <a:r>
              <a:rPr b="1" lang="sv-SE" sz="1800" spc="-1" strike="noStrike">
                <a:solidFill>
                  <a:srgbClr val="000000"/>
                </a:solidFill>
                <a:latin typeface="Times New Roman"/>
                <a:ea typeface="MS Gothic"/>
              </a:rPr>
              <a:t>4. Additions? Agenda approved?</a:t>
            </a:r>
            <a:endParaRPr b="0" lang="sv-SE" sz="1800" spc="-1" strike="noStrike">
              <a:latin typeface="DejaVu Sans"/>
            </a:endParaRPr>
          </a:p>
        </p:txBody>
      </p:sp>
      <p:sp>
        <p:nvSpPr>
          <p:cNvPr id="188"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27ACA010-5688-49F1-9BDF-EA32B60B542F}"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189"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90"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91" name="CustomShape 5"/>
          <p:cNvSpPr/>
          <p:nvPr/>
        </p:nvSpPr>
        <p:spPr>
          <a:xfrm>
            <a:off x="685800" y="685800"/>
            <a:ext cx="7768440" cy="1062720"/>
          </a:xfrm>
          <a:prstGeom prst="rect">
            <a:avLst/>
          </a:prstGeom>
          <a:noFill/>
          <a:ln w="9360">
            <a:noFill/>
          </a:ln>
        </p:spPr>
        <p:style>
          <a:lnRef idx="0"/>
          <a:fillRef idx="0"/>
          <a:effectRef idx="0"/>
          <a:fontRef idx="minor"/>
        </p:style>
      </p:sp>
    </p:spTree>
  </p:cSld>
  <mc:AlternateContent>
    <mc:Choice Requires="p14">
      <p:transition spd="slow" p14:dur="2000"/>
    </mc:Choice>
    <mc:Fallback>
      <p:transition spd="slow"/>
    </mc:Fallback>
  </mc:AlternateContent>
  <p:timing>
    <p:tnLst>
      <p:par>
        <p:cTn id="21" dur="indefinite" restart="never" nodeType="tmRoot">
          <p:childTnLst>
            <p:seq>
              <p:cTn id="22" dur="indefinite"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2"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Summary of May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Timeline</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Presentations</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Teleconferences</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Adjourn.</a:t>
            </a:r>
            <a:endParaRPr b="0" lang="sv-SE" sz="1600" spc="-1" strike="noStrike">
              <a:latin typeface="DejaVu Sans"/>
            </a:endParaRPr>
          </a:p>
        </p:txBody>
      </p:sp>
      <p:sp>
        <p:nvSpPr>
          <p:cNvPr id="193"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F3E22069-4554-461B-B7FA-188BAEE82C88}"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194"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95"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96"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23" dur="indefinite" restart="never" nodeType="tmRoot">
          <p:childTnLst>
            <p:seq>
              <p:cTn id="24" dur="indefinite"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7" name="CustomShape 1"/>
          <p:cNvSpPr/>
          <p:nvPr/>
        </p:nvSpPr>
        <p:spPr>
          <a:xfrm>
            <a:off x="685800" y="1441080"/>
            <a:ext cx="7768440" cy="4749840"/>
          </a:xfrm>
          <a:prstGeom prst="rect">
            <a:avLst/>
          </a:prstGeom>
          <a:noFill/>
          <a:ln w="9360">
            <a:noFill/>
          </a:ln>
        </p:spPr>
        <p:style>
          <a:lnRef idx="0"/>
          <a:fillRef idx="0"/>
          <a:effectRef idx="0"/>
          <a:fontRef idx="minor"/>
        </p:style>
        <p:txBody>
          <a:bodyPr lIns="92160" rIns="92160" tIns="46080" bIns="46080">
            <a:noAutofit/>
          </a:bodyPr>
          <a:p>
            <a:pPr>
              <a:lnSpc>
                <a:spcPct val="100000"/>
              </a:lnSpc>
            </a:pPr>
            <a:r>
              <a:rPr b="1" lang="sv-SE" sz="1500" spc="-1" strike="noStrike">
                <a:solidFill>
                  <a:srgbClr val="000000"/>
                </a:solidFill>
                <a:latin typeface="Times New Roman"/>
                <a:ea typeface="MS Gothic"/>
              </a:rPr>
              <a:t>Some background to TIG:</a:t>
            </a:r>
            <a:endParaRPr b="0" lang="sv-SE" sz="1500" spc="-1" strike="noStrike">
              <a:latin typeface="DejaVu Sans"/>
            </a:endParaRPr>
          </a:p>
          <a:p>
            <a:pPr>
              <a:lnSpc>
                <a:spcPct val="100000"/>
              </a:lnSpc>
            </a:pPr>
            <a:r>
              <a:rPr b="0" lang="sv-SE" sz="1500" spc="-1" strike="noStrike">
                <a:solidFill>
                  <a:srgbClr val="000000"/>
                </a:solidFill>
                <a:latin typeface="Times New Roman"/>
                <a:ea typeface="AR PL UMing CN"/>
              </a:rPr>
              <a:t>Summary of discussions on randomized and changing MAC addresses 2014-2019, Amelia Andersdotter, 11-19/588r3</a:t>
            </a:r>
            <a:endParaRPr b="0" lang="sv-SE" sz="1500" spc="-1" strike="noStrike">
              <a:latin typeface="DejaVu Sans"/>
            </a:endParaRPr>
          </a:p>
          <a:p>
            <a:pPr>
              <a:lnSpc>
                <a:spcPct val="100000"/>
              </a:lnSpc>
            </a:pPr>
            <a:endParaRPr b="0" lang="sv-SE" sz="1500" spc="-1" strike="noStrike">
              <a:latin typeface="DejaVu Sans"/>
            </a:endParaRPr>
          </a:p>
          <a:p>
            <a:pPr>
              <a:lnSpc>
                <a:spcPct val="100000"/>
              </a:lnSpc>
            </a:pPr>
            <a:r>
              <a:rPr b="1" lang="sv-SE" sz="1500" spc="-1" strike="noStrike">
                <a:solidFill>
                  <a:srgbClr val="000000"/>
                </a:solidFill>
                <a:latin typeface="Times New Roman"/>
                <a:ea typeface="AR PL UMing CN"/>
              </a:rPr>
              <a:t>Final Agenda</a:t>
            </a:r>
            <a:endParaRPr b="0" lang="sv-SE" sz="1500" spc="-1" strike="noStrike">
              <a:latin typeface="DejaVu Sans"/>
            </a:endParaRPr>
          </a:p>
          <a:p>
            <a:pPr>
              <a:lnSpc>
                <a:spcPct val="100000"/>
              </a:lnSpc>
            </a:pPr>
            <a:r>
              <a:rPr b="0" lang="sv-SE" sz="1500" spc="-1" strike="noStrike">
                <a:solidFill>
                  <a:srgbClr val="000000"/>
                </a:solidFill>
                <a:latin typeface="Times New Roman"/>
                <a:ea typeface="AR PL UMing CN"/>
              </a:rPr>
              <a:t> </a:t>
            </a:r>
            <a:r>
              <a:rPr b="0" lang="sv-SE" sz="1500" spc="-1" strike="noStrike" u="sng">
                <a:solidFill>
                  <a:srgbClr val="0000ff"/>
                </a:solidFill>
                <a:uFillTx/>
                <a:latin typeface="Times New Roman"/>
                <a:ea typeface="AR PL UMing CN"/>
                <a:hlinkClick r:id="rId1"/>
              </a:rPr>
              <a:t>https://mentor.ieee.org/802.11/dcn/19/11-19-0623-03-0rcm-rcm-tig-agenda.pptx</a:t>
            </a:r>
            <a:endParaRPr b="0" lang="sv-SE" sz="1500" spc="-1" strike="noStrike">
              <a:latin typeface="DejaVu Sans"/>
            </a:endParaRPr>
          </a:p>
          <a:p>
            <a:pPr>
              <a:lnSpc>
                <a:spcPct val="100000"/>
              </a:lnSpc>
            </a:pPr>
            <a:endParaRPr b="0" lang="sv-SE" sz="1500" spc="-1" strike="noStrike">
              <a:latin typeface="DejaVu Sans"/>
            </a:endParaRPr>
          </a:p>
          <a:p>
            <a:pPr>
              <a:lnSpc>
                <a:spcPct val="100000"/>
              </a:lnSpc>
            </a:pPr>
            <a:r>
              <a:rPr b="0" lang="sv-SE" sz="1500" spc="-1" strike="noStrike">
                <a:solidFill>
                  <a:srgbClr val="000000"/>
                </a:solidFill>
                <a:latin typeface="Times New Roman"/>
                <a:ea typeface="AR PL UMing CN"/>
              </a:rPr>
              <a:t>Mark Hamilton (Ruckus/ARRIS) was appointed vice-chair.</a:t>
            </a:r>
            <a:endParaRPr b="0" lang="sv-SE" sz="1500" spc="-1" strike="noStrike">
              <a:latin typeface="DejaVu Sans"/>
            </a:endParaRPr>
          </a:p>
          <a:p>
            <a:pPr>
              <a:lnSpc>
                <a:spcPct val="100000"/>
              </a:lnSpc>
            </a:pPr>
            <a:endParaRPr b="0" lang="sv-SE" sz="1500" spc="-1" strike="noStrike">
              <a:latin typeface="DejaVu Sans"/>
            </a:endParaRPr>
          </a:p>
          <a:p>
            <a:pPr>
              <a:lnSpc>
                <a:spcPct val="100000"/>
              </a:lnSpc>
            </a:pPr>
            <a:r>
              <a:rPr b="1" lang="sv-SE" sz="1500" spc="-1" strike="noStrike">
                <a:solidFill>
                  <a:srgbClr val="000000"/>
                </a:solidFill>
                <a:latin typeface="Times New Roman"/>
                <a:ea typeface="AR PL UMing CN"/>
              </a:rPr>
              <a:t>Presentations at May 2019 meeting</a:t>
            </a:r>
            <a:endParaRPr b="0" lang="sv-SE" sz="1500" spc="-1" strike="noStrike">
              <a:latin typeface="DejaVu Sans"/>
            </a:endParaRPr>
          </a:p>
          <a:p>
            <a:pPr>
              <a:lnSpc>
                <a:spcPct val="100000"/>
              </a:lnSpc>
              <a:spcBef>
                <a:spcPts val="601"/>
              </a:spcBef>
            </a:pPr>
            <a:r>
              <a:rPr b="0" lang="sv-SE" sz="1500" spc="-1" strike="noStrike">
                <a:solidFill>
                  <a:srgbClr val="000000"/>
                </a:solidFill>
                <a:latin typeface="Times New Roman"/>
                <a:ea typeface="MS Gothic"/>
              </a:rPr>
              <a:t>Summary of RCM TIG formation (presentation), Amelia Andersdotter, 11-19/854r0</a:t>
            </a:r>
            <a:endParaRPr b="0" lang="sv-SE" sz="1500" spc="-1" strike="noStrike">
              <a:latin typeface="DejaVu Sans"/>
            </a:endParaRPr>
          </a:p>
          <a:p>
            <a:pPr>
              <a:lnSpc>
                <a:spcPct val="100000"/>
              </a:lnSpc>
              <a:spcBef>
                <a:spcPts val="601"/>
              </a:spcBef>
            </a:pPr>
            <a:r>
              <a:rPr b="0" lang="sv-SE" sz="1500" spc="-1" strike="noStrike">
                <a:solidFill>
                  <a:srgbClr val="000000"/>
                </a:solidFill>
                <a:latin typeface="Times New Roman"/>
                <a:ea typeface="MS Gothic"/>
              </a:rPr>
              <a:t>P802.1CQ MAC Address Assignment Requirements, Max Riegel, 11-19/851r0</a:t>
            </a:r>
            <a:endParaRPr b="0" lang="sv-SE" sz="1500" spc="-1" strike="noStrike">
              <a:latin typeface="DejaVu Sans"/>
            </a:endParaRPr>
          </a:p>
          <a:p>
            <a:pPr>
              <a:lnSpc>
                <a:spcPct val="100000"/>
              </a:lnSpc>
              <a:spcBef>
                <a:spcPts val="601"/>
              </a:spcBef>
            </a:pPr>
            <a:r>
              <a:rPr b="0" lang="sv-SE" sz="1500" spc="-1" strike="noStrike">
                <a:solidFill>
                  <a:srgbClr val="000000"/>
                </a:solidFill>
                <a:latin typeface="Times New Roman"/>
                <a:ea typeface="MS Gothic"/>
              </a:rPr>
              <a:t>IDQuery Query Message Proposal, Carol Ansley, 11-19/179r2</a:t>
            </a:r>
            <a:endParaRPr b="0" lang="sv-SE" sz="1500" spc="-1" strike="noStrike">
              <a:latin typeface="DejaVu Sans"/>
            </a:endParaRPr>
          </a:p>
          <a:p>
            <a:pPr>
              <a:lnSpc>
                <a:spcPct val="100000"/>
              </a:lnSpc>
              <a:spcBef>
                <a:spcPts val="601"/>
              </a:spcBef>
            </a:pPr>
            <a:r>
              <a:rPr b="0" lang="sv-SE" sz="1500" spc="-1" strike="noStrike">
                <a:solidFill>
                  <a:srgbClr val="000000"/>
                </a:solidFill>
                <a:latin typeface="Times New Roman"/>
                <a:ea typeface="MS Gothic"/>
              </a:rPr>
              <a:t>Temporary Addresses, Roger Marks, 11-19/884r0</a:t>
            </a:r>
            <a:endParaRPr b="0" lang="sv-SE" sz="1500" spc="-1" strike="noStrike">
              <a:latin typeface="DejaVu Sans"/>
            </a:endParaRPr>
          </a:p>
          <a:p>
            <a:pPr>
              <a:lnSpc>
                <a:spcPct val="100000"/>
              </a:lnSpc>
            </a:pPr>
            <a:r>
              <a:rPr b="0" lang="sv-SE" sz="1500" spc="-1" strike="noStrike">
                <a:solidFill>
                  <a:srgbClr val="000000"/>
                </a:solidFill>
                <a:latin typeface="Times New Roman"/>
                <a:ea typeface="MS Gothic"/>
              </a:rPr>
              <a:t>No  motions, no straw polls.</a:t>
            </a:r>
            <a:endParaRPr b="0" lang="sv-SE" sz="1500" spc="-1" strike="noStrike">
              <a:latin typeface="DejaVu Sans"/>
            </a:endParaRPr>
          </a:p>
          <a:p>
            <a:pPr>
              <a:lnSpc>
                <a:spcPct val="100000"/>
              </a:lnSpc>
            </a:pPr>
            <a:r>
              <a:rPr b="1" lang="sv-SE" sz="1500" spc="-1" strike="noStrike">
                <a:solidFill>
                  <a:srgbClr val="000000"/>
                </a:solidFill>
                <a:latin typeface="Times New Roman"/>
                <a:ea typeface="MS Gothic"/>
              </a:rPr>
              <a:t>Minutes</a:t>
            </a:r>
            <a:endParaRPr b="0" lang="sv-SE" sz="1500" spc="-1" strike="noStrike">
              <a:latin typeface="DejaVu Sans"/>
            </a:endParaRPr>
          </a:p>
          <a:p>
            <a:pPr>
              <a:lnSpc>
                <a:spcPct val="100000"/>
              </a:lnSpc>
            </a:pPr>
            <a:r>
              <a:rPr b="0" lang="sv-SE" sz="1500" spc="-1" strike="noStrike">
                <a:solidFill>
                  <a:srgbClr val="000000"/>
                </a:solidFill>
                <a:latin typeface="Times New Roman"/>
                <a:ea typeface="MS Gothic"/>
              </a:rPr>
              <a:t> </a:t>
            </a:r>
            <a:r>
              <a:rPr b="0" lang="sv-SE" sz="1500" spc="-1" strike="noStrike" u="sng">
                <a:solidFill>
                  <a:srgbClr val="0000ff"/>
                </a:solidFill>
                <a:uFillTx/>
                <a:latin typeface="Times New Roman"/>
                <a:ea typeface="MS Gothic"/>
                <a:hlinkClick r:id="rId2"/>
              </a:rPr>
              <a:t>https://mentor.ieee.org/802.11/dcn/19/11-19-0891-00-0rcm-atlanta-may-2019-minutes.docx</a:t>
            </a:r>
            <a:r>
              <a:rPr b="0" lang="sv-SE" sz="1500" spc="-1" strike="noStrike">
                <a:solidFill>
                  <a:srgbClr val="000000"/>
                </a:solidFill>
                <a:latin typeface="Times New Roman"/>
                <a:ea typeface="MS Gothic"/>
              </a:rPr>
              <a:t> </a:t>
            </a:r>
            <a:endParaRPr b="0" lang="sv-SE" sz="1500" spc="-1" strike="noStrike">
              <a:latin typeface="DejaVu Sans"/>
            </a:endParaRPr>
          </a:p>
          <a:p>
            <a:pPr>
              <a:lnSpc>
                <a:spcPct val="100000"/>
              </a:lnSpc>
            </a:pPr>
            <a:r>
              <a:rPr b="1" lang="sv-SE" sz="1500" spc="-1" strike="noStrike">
                <a:solidFill>
                  <a:srgbClr val="000000"/>
                </a:solidFill>
                <a:latin typeface="Times New Roman"/>
                <a:ea typeface="Gulim"/>
              </a:rPr>
              <a:t>Plans until and at July 2019 F2F</a:t>
            </a:r>
            <a:endParaRPr b="0" lang="sv-SE" sz="1500" spc="-1" strike="noStrike">
              <a:latin typeface="DejaVu Sans"/>
            </a:endParaRPr>
          </a:p>
          <a:p>
            <a:pPr>
              <a:lnSpc>
                <a:spcPct val="100000"/>
              </a:lnSpc>
              <a:spcBef>
                <a:spcPts val="601"/>
              </a:spcBef>
            </a:pPr>
            <a:r>
              <a:rPr b="0" lang="sv-SE" sz="1500" spc="-1" strike="noStrike">
                <a:solidFill>
                  <a:srgbClr val="000000"/>
                </a:solidFill>
                <a:latin typeface="Times New Roman"/>
                <a:ea typeface="Gulim"/>
              </a:rPr>
              <a:t>2 sessions at next F2F, no scheduled teleconferences.</a:t>
            </a:r>
            <a:endParaRPr b="0" lang="sv-SE" sz="1500" spc="-1" strike="noStrike">
              <a:latin typeface="DejaVu Sans"/>
            </a:endParaRPr>
          </a:p>
        </p:txBody>
      </p:sp>
      <p:sp>
        <p:nvSpPr>
          <p:cNvPr id="198"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5AE07B00-0C6D-4C81-8D10-4B278181011B}"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199"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00"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01"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200" spc="-1" strike="noStrike">
                <a:solidFill>
                  <a:srgbClr val="000000"/>
                </a:solidFill>
                <a:latin typeface="Times New Roman"/>
                <a:ea typeface="MS Gothic"/>
              </a:rPr>
              <a:t>Summary of May meeting</a:t>
            </a:r>
            <a:endParaRPr b="0" lang="sv-SE" sz="2200" spc="-1" strike="noStrike">
              <a:latin typeface="DejaVu Sans"/>
            </a:endParaRPr>
          </a:p>
        </p:txBody>
      </p:sp>
    </p:spTree>
  </p:cSld>
  <mc:AlternateContent>
    <mc:Choice Requires="p14">
      <p:transition spd="slow" p14:dur="2000"/>
    </mc:Choice>
    <mc:Fallback>
      <p:transition spd="slow"/>
    </mc:Fallback>
  </mc:AlternateContent>
  <p:timing>
    <p:tnLst>
      <p:par>
        <p:cTn id="25" dur="indefinite" restart="never" nodeType="tmRoot">
          <p:childTnLst>
            <p:seq>
              <p:cTn id="26" dur="indefinite"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2"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Summary of May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Timeline</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Presentations</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Teleconferences</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Adjourn.</a:t>
            </a:r>
            <a:endParaRPr b="0" lang="sv-SE" sz="1600" spc="-1" strike="noStrike">
              <a:latin typeface="DejaVu Sans"/>
            </a:endParaRPr>
          </a:p>
        </p:txBody>
      </p:sp>
      <p:sp>
        <p:nvSpPr>
          <p:cNvPr id="203"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72CFBFCA-65DE-4198-B39A-F1FE80FB1E90}"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204"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05"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06"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27" dur="indefinite" restart="never" nodeType="tmRoot">
          <p:childTnLst>
            <p:seq>
              <p:cTn id="28" dur="indefinite"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7" name="CustomShape 1"/>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BD02C8CC-3018-48D1-A92E-85E8CD22B1CA}"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208" name="CustomShape 2"/>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09" name="CustomShape 3"/>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10" name="CustomShape 4"/>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1600" spc="-1" strike="noStrike">
                <a:solidFill>
                  <a:srgbClr val="000000"/>
                </a:solidFill>
                <a:latin typeface="Times New Roman"/>
                <a:ea typeface="MS Gothic"/>
              </a:rPr>
              <a:t>Timeline (proposed)</a:t>
            </a:r>
            <a:endParaRPr b="0" lang="sv-SE" sz="1600" spc="-1" strike="noStrike">
              <a:latin typeface="DejaVu Sans"/>
            </a:endParaRPr>
          </a:p>
        </p:txBody>
      </p:sp>
      <p:sp>
        <p:nvSpPr>
          <p:cNvPr id="211" name="CustomShape 5"/>
          <p:cNvSpPr/>
          <p:nvPr/>
        </p:nvSpPr>
        <p:spPr>
          <a:xfrm>
            <a:off x="1152000" y="2160000"/>
            <a:ext cx="7342920" cy="2899080"/>
          </a:xfrm>
          <a:prstGeom prst="rect">
            <a:avLst/>
          </a:prstGeom>
          <a:noFill/>
          <a:ln>
            <a:noFill/>
          </a:ln>
        </p:spPr>
        <p:style>
          <a:lnRef idx="0"/>
          <a:fillRef idx="0"/>
          <a:effectRef idx="0"/>
          <a:fontRef idx="minor"/>
        </p:style>
        <p:txBody>
          <a:bodyPr lIns="90000" rIns="90000" tIns="45000" bIns="45000">
            <a:spAutoFit/>
          </a:bodyPr>
          <a:p>
            <a:pPr marL="216000" indent="-214920">
              <a:lnSpc>
                <a:spcPct val="100000"/>
              </a:lnSpc>
              <a:spcBef>
                <a:spcPts val="1417"/>
              </a:spcBef>
              <a:spcAft>
                <a:spcPts val="1417"/>
              </a:spcAft>
              <a:buClr>
                <a:srgbClr val="000000"/>
              </a:buClr>
              <a:buSzPct val="45000"/>
              <a:buFont typeface="Wingdings" charset="2"/>
              <a:buChar char=""/>
            </a:pPr>
            <a:r>
              <a:rPr b="0" lang="sv-SE" sz="1500" spc="-1" strike="noStrike">
                <a:solidFill>
                  <a:srgbClr val="000000"/>
                </a:solidFill>
                <a:latin typeface="DejaVu Serif"/>
                <a:ea typeface="AR PL UMing CN"/>
              </a:rPr>
              <a:t>May 2019: Fact-finding</a:t>
            </a:r>
            <a:endParaRPr b="0" lang="sv-SE" sz="1500" spc="-1" strike="noStrike">
              <a:latin typeface="DejaVu Sans"/>
            </a:endParaRPr>
          </a:p>
          <a:p>
            <a:pPr marL="216000" indent="-214920">
              <a:lnSpc>
                <a:spcPct val="100000"/>
              </a:lnSpc>
              <a:spcBef>
                <a:spcPts val="1417"/>
              </a:spcBef>
              <a:spcAft>
                <a:spcPts val="1417"/>
              </a:spcAft>
              <a:buClr>
                <a:srgbClr val="000000"/>
              </a:buClr>
              <a:buSzPct val="45000"/>
              <a:buFont typeface="Wingdings" charset="2"/>
              <a:buChar char=""/>
            </a:pPr>
            <a:r>
              <a:rPr b="0" lang="sv-SE" sz="1500" spc="-1" strike="noStrike">
                <a:solidFill>
                  <a:srgbClr val="000000"/>
                </a:solidFill>
                <a:latin typeface="DejaVu Serif"/>
                <a:ea typeface="AR PL UMing CN"/>
              </a:rPr>
              <a:t>July 2019: Further fact-finding, conclusion</a:t>
            </a:r>
            <a:endParaRPr b="0" lang="sv-SE" sz="1500" spc="-1" strike="noStrike">
              <a:latin typeface="DejaVu Sans"/>
            </a:endParaRPr>
          </a:p>
          <a:p>
            <a:pPr marL="216000" indent="-214920">
              <a:lnSpc>
                <a:spcPct val="100000"/>
              </a:lnSpc>
              <a:spcBef>
                <a:spcPts val="1417"/>
              </a:spcBef>
              <a:spcAft>
                <a:spcPts val="1417"/>
              </a:spcAft>
              <a:buClr>
                <a:srgbClr val="000000"/>
              </a:buClr>
              <a:buSzPct val="45000"/>
              <a:buFont typeface="Wingdings" charset="2"/>
              <a:buChar char=""/>
            </a:pPr>
            <a:r>
              <a:rPr b="0" lang="sv-SE" sz="1500" spc="-1" strike="noStrike">
                <a:solidFill>
                  <a:srgbClr val="000000"/>
                </a:solidFill>
                <a:latin typeface="DejaVu Serif"/>
                <a:ea typeface="AR PL UMing CN"/>
              </a:rPr>
              <a:t>August 2019: Draft report (to allow for comments/reaction forming in good time ahead of September F2F)</a:t>
            </a:r>
            <a:endParaRPr b="0" lang="sv-SE" sz="1500" spc="-1" strike="noStrike">
              <a:latin typeface="DejaVu Sans"/>
            </a:endParaRPr>
          </a:p>
          <a:p>
            <a:pPr marL="216000" indent="-214920">
              <a:lnSpc>
                <a:spcPct val="100000"/>
              </a:lnSpc>
              <a:spcBef>
                <a:spcPts val="1417"/>
              </a:spcBef>
              <a:spcAft>
                <a:spcPts val="1417"/>
              </a:spcAft>
              <a:buClr>
                <a:srgbClr val="000000"/>
              </a:buClr>
              <a:buSzPct val="45000"/>
              <a:buFont typeface="Wingdings" charset="2"/>
              <a:buChar char=""/>
            </a:pPr>
            <a:r>
              <a:rPr b="0" lang="sv-SE" sz="1500" spc="-1" strike="noStrike">
                <a:solidFill>
                  <a:srgbClr val="000000"/>
                </a:solidFill>
                <a:latin typeface="DejaVu Serif"/>
                <a:ea typeface="AR PL UMing CN"/>
              </a:rPr>
              <a:t>September 2019: Discussion on draft report</a:t>
            </a:r>
            <a:endParaRPr b="0" lang="sv-SE" sz="1500" spc="-1" strike="noStrike">
              <a:latin typeface="DejaVu Sans"/>
            </a:endParaRPr>
          </a:p>
          <a:p>
            <a:pPr marL="216000" indent="-214920">
              <a:lnSpc>
                <a:spcPct val="100000"/>
              </a:lnSpc>
              <a:spcBef>
                <a:spcPts val="1417"/>
              </a:spcBef>
              <a:spcAft>
                <a:spcPts val="1417"/>
              </a:spcAft>
              <a:buClr>
                <a:srgbClr val="000000"/>
              </a:buClr>
              <a:buSzPct val="45000"/>
              <a:buFont typeface="Wingdings" charset="2"/>
              <a:buChar char=""/>
            </a:pPr>
            <a:r>
              <a:rPr b="0" lang="sv-SE" sz="1500" spc="-1" strike="noStrike">
                <a:solidFill>
                  <a:srgbClr val="000000"/>
                </a:solidFill>
                <a:latin typeface="DejaVu Serif"/>
                <a:ea typeface="AR PL UMing CN"/>
              </a:rPr>
              <a:t>November 2019: Conclusion</a:t>
            </a:r>
            <a:endParaRPr b="0" lang="sv-SE" sz="1500" spc="-1" strike="noStrike">
              <a:latin typeface="DejaVu Sans"/>
            </a:endParaRPr>
          </a:p>
        </p:txBody>
      </p:sp>
      <p:sp>
        <p:nvSpPr>
          <p:cNvPr id="212" name="TextShape 6"/>
          <p:cNvSpPr txBox="1"/>
          <p:nvPr/>
        </p:nvSpPr>
        <p:spPr>
          <a:xfrm>
            <a:off x="864000" y="5400000"/>
            <a:ext cx="5904000" cy="299160"/>
          </a:xfrm>
          <a:prstGeom prst="rect">
            <a:avLst/>
          </a:prstGeom>
          <a:noFill/>
          <a:ln>
            <a:noFill/>
          </a:ln>
        </p:spPr>
        <p:txBody>
          <a:bodyPr lIns="90000" rIns="90000" tIns="45000" bIns="45000">
            <a:spAutoFit/>
          </a:bodyPr>
          <a:p>
            <a:r>
              <a:rPr b="0" lang="sv-SE" sz="1400" spc="-1" strike="noStrike">
                <a:latin typeface="DejaVu Sans"/>
              </a:rPr>
              <a:t>Discussion? Suggestions? Wait until after presentations?</a:t>
            </a:r>
            <a:endParaRPr b="0" lang="sv-SE" sz="1400" spc="-1" strike="noStrike">
              <a:latin typeface="DejaVu Sans"/>
            </a:endParaRPr>
          </a:p>
        </p:txBody>
      </p:sp>
    </p:spTree>
  </p:cSld>
  <mc:AlternateContent>
    <mc:Choice Requires="p14">
      <p:transition spd="slow" p14:dur="2000"/>
    </mc:Choice>
    <mc:Fallback>
      <p:transition spd="slow"/>
    </mc:Fallback>
  </mc:AlternateContent>
  <p:timing>
    <p:tnLst>
      <p:par>
        <p:cTn id="29" dur="indefinite" restart="never" nodeType="tmRoot">
          <p:childTnLst>
            <p:seq>
              <p:cTn id="30" dur="indefinite"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3"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Summary of May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Timeline</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Presentations</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Teleconferences</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Adjourn.</a:t>
            </a:r>
            <a:endParaRPr b="0" lang="sv-SE" sz="1600" spc="-1" strike="noStrike">
              <a:latin typeface="DejaVu Sans"/>
            </a:endParaRPr>
          </a:p>
        </p:txBody>
      </p:sp>
      <p:sp>
        <p:nvSpPr>
          <p:cNvPr id="214"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B5D09815-9EA4-4701-8210-67D31E21FD55}"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215"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16"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17"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31" dur="indefinite" restart="never" nodeType="tmRoot">
          <p:childTnLst>
            <p:seq>
              <p:cTn id="32" dur="indefinite"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8" name="CustomShape 1"/>
          <p:cNvSpPr/>
          <p:nvPr/>
        </p:nvSpPr>
        <p:spPr>
          <a:xfrm>
            <a:off x="685800" y="1584000"/>
            <a:ext cx="7768440" cy="4749840"/>
          </a:xfrm>
          <a:prstGeom prst="rect">
            <a:avLst/>
          </a:prstGeom>
          <a:noFill/>
          <a:ln w="9360">
            <a:noFill/>
          </a:ln>
        </p:spPr>
        <p:style>
          <a:lnRef idx="0"/>
          <a:fillRef idx="0"/>
          <a:effectRef idx="0"/>
          <a:fontRef idx="minor"/>
        </p:style>
      </p:sp>
      <p:sp>
        <p:nvSpPr>
          <p:cNvPr id="219"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19590414-BD80-4AC5-B110-01231416CA99}"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220"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21"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22"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Presentations this week</a:t>
            </a:r>
            <a:endParaRPr b="0" lang="sv-SE" sz="3200" spc="-1" strike="noStrike">
              <a:latin typeface="DejaVu Sans"/>
            </a:endParaRPr>
          </a:p>
        </p:txBody>
      </p:sp>
      <p:sp>
        <p:nvSpPr>
          <p:cNvPr id="223" name="CustomShape 6"/>
          <p:cNvSpPr/>
          <p:nvPr/>
        </p:nvSpPr>
        <p:spPr>
          <a:xfrm>
            <a:off x="1224000" y="1872000"/>
            <a:ext cx="6767280" cy="1475640"/>
          </a:xfrm>
          <a:prstGeom prst="rect">
            <a:avLst/>
          </a:prstGeom>
          <a:noFill/>
          <a:ln>
            <a:noFill/>
          </a:ln>
        </p:spPr>
        <p:style>
          <a:lnRef idx="0"/>
          <a:fillRef idx="0"/>
          <a:effectRef idx="0"/>
          <a:fontRef idx="minor"/>
        </p:style>
        <p:txBody>
          <a:bodyPr lIns="90000" rIns="90000" tIns="45000" bIns="45000">
            <a:spAutoFit/>
          </a:bodyPr>
          <a:p>
            <a:pPr marL="216000" indent="-215640">
              <a:lnSpc>
                <a:spcPct val="100000"/>
              </a:lnSpc>
              <a:buClr>
                <a:srgbClr val="000000"/>
              </a:buClr>
              <a:buFont typeface="StarSymbol"/>
              <a:buAutoNum type="arabicParenR"/>
            </a:pPr>
            <a:r>
              <a:rPr b="0" lang="sv-SE" sz="1300" spc="-1" strike="noStrike">
                <a:solidFill>
                  <a:srgbClr val="000000"/>
                </a:solidFill>
                <a:latin typeface="DejaVu Sans"/>
                <a:ea typeface="AR PL UMing CN"/>
              </a:rPr>
              <a:t>11-19/1320r0, Assignment of Temporary Addresses, Roger Marks (EthAirNet Associates)</a:t>
            </a:r>
            <a:endParaRPr b="0" lang="sv-SE" sz="1300" spc="-1" strike="noStrike">
              <a:latin typeface="DejaVu Sans"/>
            </a:endParaRPr>
          </a:p>
          <a:p>
            <a:pPr marL="216000" indent="-215640">
              <a:lnSpc>
                <a:spcPct val="100000"/>
              </a:lnSpc>
              <a:buClr>
                <a:srgbClr val="000000"/>
              </a:buClr>
              <a:buFont typeface="StarSymbol"/>
              <a:buAutoNum type="arabicParenR"/>
            </a:pPr>
            <a:r>
              <a:rPr b="0" lang="sv-SE" sz="1300" spc="-1" strike="noStrike">
                <a:solidFill>
                  <a:srgbClr val="000000"/>
                </a:solidFill>
                <a:latin typeface="DejaVu Sans"/>
                <a:ea typeface="AR PL UMing CN"/>
              </a:rPr>
              <a:t>11-19/1314r1, Privacy protection in Wi-Fi analytics systems, </a:t>
            </a:r>
            <a:r>
              <a:rPr b="0" lang="sv-SE" sz="1300" spc="-1" strike="noStrike">
                <a:solidFill>
                  <a:srgbClr val="000000"/>
                </a:solidFill>
                <a:latin typeface="DejaVu Sans"/>
                <a:ea typeface="DejaVu Sans"/>
              </a:rPr>
              <a:t>Mathieu Cunche (Univ. Lyon, INSA Lyon, Inria, CITI)</a:t>
            </a:r>
            <a:endParaRPr b="0" lang="sv-SE" sz="1300" spc="-1" strike="noStrike">
              <a:latin typeface="DejaVu Sans"/>
            </a:endParaRPr>
          </a:p>
          <a:p>
            <a:pPr marL="216000" indent="-215640">
              <a:lnSpc>
                <a:spcPct val="100000"/>
              </a:lnSpc>
              <a:buClr>
                <a:srgbClr val="000000"/>
              </a:buClr>
              <a:buFont typeface="StarSymbol"/>
              <a:buAutoNum type="arabicParenR"/>
            </a:pPr>
            <a:r>
              <a:rPr b="0" lang="sv-SE" sz="1300" spc="-1" strike="noStrike">
                <a:solidFill>
                  <a:srgbClr val="000000"/>
                </a:solidFill>
                <a:latin typeface="DejaVu Sans"/>
                <a:ea typeface="DejaVu Sans"/>
              </a:rPr>
              <a:t>11-19/1313r1, Pitfalls with address randomization, Mathieu Cunche (Univ. Lyon, INSA Lyon, Inria, CITI)</a:t>
            </a:r>
            <a:endParaRPr b="0" lang="sv-SE" sz="1300" spc="-1" strike="noStrike">
              <a:latin typeface="DejaVu Sans"/>
            </a:endParaRPr>
          </a:p>
          <a:p>
            <a:pPr marL="216000" indent="-215640">
              <a:lnSpc>
                <a:spcPct val="100000"/>
              </a:lnSpc>
              <a:buClr>
                <a:srgbClr val="000000"/>
              </a:buClr>
              <a:buFont typeface="StarSymbol"/>
              <a:buAutoNum type="arabicParenR"/>
            </a:pPr>
            <a:r>
              <a:rPr b="0" lang="sv-SE" sz="1300" spc="-1" strike="noStrike">
                <a:solidFill>
                  <a:srgbClr val="000000"/>
                </a:solidFill>
                <a:latin typeface="DejaVu Sans"/>
                <a:ea typeface="DejaVu Sans"/>
              </a:rPr>
              <a:t>11-19/1027r0, Do Not Fear Random MAC Addresses!, Dan Harkins (HPE)</a:t>
            </a:r>
            <a:endParaRPr b="0" lang="sv-SE" sz="1300" spc="-1" strike="noStrike">
              <a:latin typeface="DejaVu Sans"/>
            </a:endParaRPr>
          </a:p>
        </p:txBody>
      </p:sp>
    </p:spTree>
  </p:cSld>
  <mc:AlternateContent>
    <mc:Choice Requires="p14">
      <p:transition spd="slow" p14:dur="2000"/>
    </mc:Choice>
    <mc:Fallback>
      <p:transition spd="slow"/>
    </mc:Fallback>
  </mc:AlternateContent>
  <p:timing>
    <p:tnLst>
      <p:par>
        <p:cTn id="33" dur="indefinite" restart="never" nodeType="tmRoot">
          <p:childTnLst>
            <p:seq>
              <p:cTn id="34" dur="indefinite" nodeType="mainSeq"/>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4"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Summary of May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Timeline</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Presentations</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Teleconferences</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Adjourn.</a:t>
            </a:r>
            <a:endParaRPr b="0" lang="sv-SE" sz="1600" spc="-1" strike="noStrike">
              <a:latin typeface="DejaVu Sans"/>
            </a:endParaRPr>
          </a:p>
        </p:txBody>
      </p:sp>
      <p:sp>
        <p:nvSpPr>
          <p:cNvPr id="225"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CF20905E-DA19-4D44-8542-BEDDE36C4ACB}"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226"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27"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28"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35" dur="indefinite" restart="never" nodeType="tmRoot">
          <p:childTnLst>
            <p:seq>
              <p:cTn id="36" dur="indefinite" nodeType="mainSeq"/>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9" name="CustomShape 1"/>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21EF43BD-CF36-46FB-9E2D-0A3101028E58}"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230" name="CustomShape 2"/>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31" name="CustomShape 3"/>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32" name="CustomShape 4"/>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1600" spc="-1" strike="noStrike">
                <a:solidFill>
                  <a:srgbClr val="000000"/>
                </a:solidFill>
                <a:latin typeface="Times New Roman"/>
                <a:ea typeface="MS Gothic"/>
              </a:rPr>
              <a:t>Return of the timeline (proposed)</a:t>
            </a:r>
            <a:endParaRPr b="0" lang="sv-SE" sz="1600" spc="-1" strike="noStrike">
              <a:latin typeface="DejaVu Sans"/>
            </a:endParaRPr>
          </a:p>
        </p:txBody>
      </p:sp>
      <p:sp>
        <p:nvSpPr>
          <p:cNvPr id="233" name="CustomShape 5"/>
          <p:cNvSpPr/>
          <p:nvPr/>
        </p:nvSpPr>
        <p:spPr>
          <a:xfrm>
            <a:off x="1152000" y="2160000"/>
            <a:ext cx="7342920" cy="2899080"/>
          </a:xfrm>
          <a:prstGeom prst="rect">
            <a:avLst/>
          </a:prstGeom>
          <a:noFill/>
          <a:ln>
            <a:noFill/>
          </a:ln>
        </p:spPr>
        <p:style>
          <a:lnRef idx="0"/>
          <a:fillRef idx="0"/>
          <a:effectRef idx="0"/>
          <a:fontRef idx="minor"/>
        </p:style>
        <p:txBody>
          <a:bodyPr lIns="90000" rIns="90000" tIns="45000" bIns="45000">
            <a:spAutoFit/>
          </a:bodyPr>
          <a:p>
            <a:pPr marL="216000" indent="-214920">
              <a:lnSpc>
                <a:spcPct val="100000"/>
              </a:lnSpc>
              <a:spcBef>
                <a:spcPts val="1417"/>
              </a:spcBef>
              <a:spcAft>
                <a:spcPts val="1417"/>
              </a:spcAft>
              <a:buClr>
                <a:srgbClr val="000000"/>
              </a:buClr>
              <a:buSzPct val="45000"/>
              <a:buFont typeface="Wingdings" charset="2"/>
              <a:buChar char=""/>
            </a:pPr>
            <a:r>
              <a:rPr b="0" lang="sv-SE" sz="1500" spc="-1" strike="noStrike">
                <a:solidFill>
                  <a:srgbClr val="000000"/>
                </a:solidFill>
                <a:latin typeface="DejaVu Serif"/>
                <a:ea typeface="AR PL UMing CN"/>
              </a:rPr>
              <a:t>May 2019: Fact-finding</a:t>
            </a:r>
            <a:endParaRPr b="0" lang="sv-SE" sz="1500" spc="-1" strike="noStrike">
              <a:latin typeface="DejaVu Sans"/>
            </a:endParaRPr>
          </a:p>
          <a:p>
            <a:pPr marL="216000" indent="-214920">
              <a:lnSpc>
                <a:spcPct val="100000"/>
              </a:lnSpc>
              <a:spcBef>
                <a:spcPts val="1417"/>
              </a:spcBef>
              <a:spcAft>
                <a:spcPts val="1417"/>
              </a:spcAft>
              <a:buClr>
                <a:srgbClr val="000000"/>
              </a:buClr>
              <a:buSzPct val="45000"/>
              <a:buFont typeface="Wingdings" charset="2"/>
              <a:buChar char=""/>
            </a:pPr>
            <a:r>
              <a:rPr b="0" lang="sv-SE" sz="1500" spc="-1" strike="noStrike">
                <a:solidFill>
                  <a:srgbClr val="000000"/>
                </a:solidFill>
                <a:latin typeface="DejaVu Serif"/>
                <a:ea typeface="AR PL UMing CN"/>
              </a:rPr>
              <a:t>July 2019: Further fact-finding, conclusion</a:t>
            </a:r>
            <a:endParaRPr b="0" lang="sv-SE" sz="1500" spc="-1" strike="noStrike">
              <a:latin typeface="DejaVu Sans"/>
            </a:endParaRPr>
          </a:p>
          <a:p>
            <a:pPr marL="216000" indent="-214920">
              <a:lnSpc>
                <a:spcPct val="100000"/>
              </a:lnSpc>
              <a:spcBef>
                <a:spcPts val="1417"/>
              </a:spcBef>
              <a:spcAft>
                <a:spcPts val="1417"/>
              </a:spcAft>
              <a:buClr>
                <a:srgbClr val="000000"/>
              </a:buClr>
              <a:buSzPct val="45000"/>
              <a:buFont typeface="Wingdings" charset="2"/>
              <a:buChar char=""/>
            </a:pPr>
            <a:r>
              <a:rPr b="0" lang="sv-SE" sz="1500" spc="-1" strike="noStrike">
                <a:solidFill>
                  <a:srgbClr val="000000"/>
                </a:solidFill>
                <a:latin typeface="DejaVu Serif"/>
                <a:ea typeface="AR PL UMing CN"/>
              </a:rPr>
              <a:t>August 2019: Draft report (to allow for comments/reaction forming in good time ahead of September F2F)</a:t>
            </a:r>
            <a:endParaRPr b="0" lang="sv-SE" sz="1500" spc="-1" strike="noStrike">
              <a:latin typeface="DejaVu Sans"/>
            </a:endParaRPr>
          </a:p>
          <a:p>
            <a:pPr marL="216000" indent="-214920">
              <a:lnSpc>
                <a:spcPct val="100000"/>
              </a:lnSpc>
              <a:spcBef>
                <a:spcPts val="1417"/>
              </a:spcBef>
              <a:spcAft>
                <a:spcPts val="1417"/>
              </a:spcAft>
              <a:buClr>
                <a:srgbClr val="000000"/>
              </a:buClr>
              <a:buSzPct val="45000"/>
              <a:buFont typeface="Wingdings" charset="2"/>
              <a:buChar char=""/>
            </a:pPr>
            <a:r>
              <a:rPr b="0" lang="sv-SE" sz="1500" spc="-1" strike="noStrike">
                <a:solidFill>
                  <a:srgbClr val="000000"/>
                </a:solidFill>
                <a:latin typeface="DejaVu Serif"/>
                <a:ea typeface="AR PL UMing CN"/>
              </a:rPr>
              <a:t>September 2019: Discussion on draft report</a:t>
            </a:r>
            <a:endParaRPr b="0" lang="sv-SE" sz="1500" spc="-1" strike="noStrike">
              <a:latin typeface="DejaVu Sans"/>
            </a:endParaRPr>
          </a:p>
          <a:p>
            <a:pPr marL="216000" indent="-214920">
              <a:lnSpc>
                <a:spcPct val="100000"/>
              </a:lnSpc>
              <a:spcBef>
                <a:spcPts val="1417"/>
              </a:spcBef>
              <a:spcAft>
                <a:spcPts val="1417"/>
              </a:spcAft>
              <a:buClr>
                <a:srgbClr val="000000"/>
              </a:buClr>
              <a:buSzPct val="45000"/>
              <a:buFont typeface="Wingdings" charset="2"/>
              <a:buChar char=""/>
            </a:pPr>
            <a:r>
              <a:rPr b="0" lang="sv-SE" sz="1500" spc="-1" strike="noStrike">
                <a:solidFill>
                  <a:srgbClr val="000000"/>
                </a:solidFill>
                <a:latin typeface="DejaVu Serif"/>
                <a:ea typeface="AR PL UMing CN"/>
              </a:rPr>
              <a:t>November 2019: Conclusion</a:t>
            </a:r>
            <a:endParaRPr b="0" lang="sv-SE" sz="1500" spc="-1" strike="noStrike">
              <a:latin typeface="DejaVu Sans"/>
            </a:endParaRPr>
          </a:p>
        </p:txBody>
      </p:sp>
      <p:sp>
        <p:nvSpPr>
          <p:cNvPr id="234" name="TextShape 6"/>
          <p:cNvSpPr txBox="1"/>
          <p:nvPr/>
        </p:nvSpPr>
        <p:spPr>
          <a:xfrm>
            <a:off x="864000" y="5400000"/>
            <a:ext cx="5904000" cy="299160"/>
          </a:xfrm>
          <a:prstGeom prst="rect">
            <a:avLst/>
          </a:prstGeom>
          <a:noFill/>
          <a:ln>
            <a:noFill/>
          </a:ln>
        </p:spPr>
        <p:txBody>
          <a:bodyPr lIns="90000" rIns="90000" tIns="45000" bIns="45000">
            <a:spAutoFit/>
          </a:bodyPr>
          <a:p>
            <a:r>
              <a:rPr b="0" lang="sv-SE" sz="1400" spc="-1" strike="noStrike">
                <a:latin typeface="DejaVu Sans"/>
              </a:rPr>
              <a:t>Discussion? Suggestions?</a:t>
            </a:r>
            <a:endParaRPr b="0" lang="sv-SE" sz="1400" spc="-1" strike="noStrike">
              <a:latin typeface="DejaVu Sans"/>
            </a:endParaRPr>
          </a:p>
        </p:txBody>
      </p:sp>
    </p:spTree>
  </p:cSld>
  <mc:AlternateContent>
    <mc:Choice Requires="p14">
      <p:transition spd="slow" p14:dur="2000"/>
    </mc:Choice>
    <mc:Fallback>
      <p:transition spd="slow"/>
    </mc:Fallback>
  </mc:AlternateContent>
  <p:timing>
    <p:tnLst>
      <p:par>
        <p:cTn id="37" dur="indefinite" restart="never" nodeType="tmRoot">
          <p:childTnLst>
            <p:seq>
              <p:cTn id="38"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CustomShape 1"/>
          <p:cNvSpPr/>
          <p:nvPr/>
        </p:nvSpPr>
        <p:spPr>
          <a:xfrm>
            <a:off x="685800" y="1981080"/>
            <a:ext cx="7768440" cy="4110840"/>
          </a:xfrm>
          <a:prstGeom prst="rect">
            <a:avLst/>
          </a:prstGeom>
          <a:noFill/>
          <a:ln w="9360">
            <a:noFill/>
          </a:ln>
        </p:spPr>
        <p:style>
          <a:lnRef idx="0"/>
          <a:fillRef idx="0"/>
          <a:effectRef idx="0"/>
          <a:fontRef idx="minor"/>
        </p:style>
        <p:txBody>
          <a:bodyPr lIns="92160" rIns="92160" tIns="46080" bIns="46080">
            <a:noAutofit/>
          </a:bodyPr>
          <a:p>
            <a:pPr marL="343080" indent="-340560" algn="ctr">
              <a:lnSpc>
                <a:spcPct val="90000"/>
              </a:lnSpc>
              <a:spcBef>
                <a:spcPts val="601"/>
              </a:spcBef>
            </a:pPr>
            <a:endParaRPr b="0" lang="sv-SE" sz="1800" spc="-1" strike="noStrike">
              <a:latin typeface="DejaVu Sans"/>
            </a:endParaRPr>
          </a:p>
          <a:p>
            <a:pPr marL="343080" indent="-340560" algn="ctr">
              <a:lnSpc>
                <a:spcPct val="90000"/>
              </a:lnSpc>
              <a:spcBef>
                <a:spcPts val="601"/>
              </a:spcBef>
            </a:pPr>
            <a:r>
              <a:rPr b="1" lang="sv-SE" sz="1500" spc="-1" strike="noStrike">
                <a:solidFill>
                  <a:srgbClr val="000000"/>
                </a:solidFill>
                <a:latin typeface="Arial"/>
                <a:ea typeface="MS Gothic"/>
              </a:rPr>
              <a:t>Agenda</a:t>
            </a:r>
            <a:endParaRPr b="0" lang="sv-SE" sz="1500" spc="-1" strike="noStrike">
              <a:latin typeface="DejaVu Sans"/>
            </a:endParaRPr>
          </a:p>
          <a:p>
            <a:pPr marL="343080" indent="-340560" algn="ctr">
              <a:lnSpc>
                <a:spcPct val="90000"/>
              </a:lnSpc>
              <a:spcBef>
                <a:spcPts val="601"/>
              </a:spcBef>
            </a:pPr>
            <a:endParaRPr b="0" lang="sv-SE" sz="1500" spc="-1" strike="noStrike">
              <a:latin typeface="DejaVu Sans"/>
            </a:endParaRPr>
          </a:p>
          <a:p>
            <a:pPr marL="343080" indent="-340560" algn="ctr">
              <a:lnSpc>
                <a:spcPct val="90000"/>
              </a:lnSpc>
              <a:spcBef>
                <a:spcPts val="601"/>
              </a:spcBef>
            </a:pPr>
            <a:r>
              <a:rPr b="1" lang="sv-SE" sz="1500" spc="-1" strike="noStrike">
                <a:solidFill>
                  <a:srgbClr val="000000"/>
                </a:solidFill>
                <a:latin typeface="Arial"/>
                <a:ea typeface="MS Gothic"/>
              </a:rPr>
              <a:t>July 13-17, 2019, Vienna, Austria</a:t>
            </a:r>
            <a:endParaRPr b="0" lang="sv-SE" sz="1500" spc="-1" strike="noStrike">
              <a:latin typeface="DejaVu Sans"/>
            </a:endParaRPr>
          </a:p>
          <a:p>
            <a:pPr marL="343080" indent="-340560" algn="ctr">
              <a:lnSpc>
                <a:spcPct val="90000"/>
              </a:lnSpc>
              <a:spcBef>
                <a:spcPts val="601"/>
              </a:spcBef>
            </a:pPr>
            <a:endParaRPr b="0" lang="sv-SE" sz="1500" spc="-1" strike="noStrike">
              <a:latin typeface="DejaVu Sans"/>
            </a:endParaRPr>
          </a:p>
          <a:p>
            <a:pPr marL="343080" indent="-340560" algn="ctr">
              <a:lnSpc>
                <a:spcPct val="90000"/>
              </a:lnSpc>
              <a:spcBef>
                <a:spcPts val="601"/>
              </a:spcBef>
            </a:pPr>
            <a:r>
              <a:rPr b="1" lang="sv-SE" sz="1500" spc="-1" strike="noStrike">
                <a:solidFill>
                  <a:srgbClr val="000000"/>
                </a:solidFill>
                <a:latin typeface="Arial"/>
                <a:ea typeface="MS Gothic"/>
              </a:rPr>
              <a:t>Chair: Amelia Andersdotter (ARTICLE19)</a:t>
            </a:r>
            <a:endParaRPr b="0" lang="sv-SE" sz="1500" spc="-1" strike="noStrike">
              <a:latin typeface="DejaVu Sans"/>
            </a:endParaRPr>
          </a:p>
          <a:p>
            <a:pPr marL="343080" indent="-340560" algn="ctr">
              <a:lnSpc>
                <a:spcPct val="90000"/>
              </a:lnSpc>
              <a:spcBef>
                <a:spcPts val="601"/>
              </a:spcBef>
            </a:pPr>
            <a:endParaRPr b="0" lang="sv-SE" sz="1500" spc="-1" strike="noStrike">
              <a:latin typeface="DejaVu Sans"/>
            </a:endParaRPr>
          </a:p>
          <a:p>
            <a:pPr marL="343080" indent="-340560" algn="ctr">
              <a:lnSpc>
                <a:spcPct val="90000"/>
              </a:lnSpc>
              <a:spcBef>
                <a:spcPts val="601"/>
              </a:spcBef>
            </a:pPr>
            <a:r>
              <a:rPr b="1" lang="sv-SE" sz="1500" spc="-1" strike="noStrike">
                <a:solidFill>
                  <a:srgbClr val="000000"/>
                </a:solidFill>
                <a:latin typeface="Arial"/>
                <a:ea typeface="MS Gothic"/>
              </a:rPr>
              <a:t>Vice-chair: Mark Hamilton (Ruckus)</a:t>
            </a:r>
            <a:endParaRPr b="0" lang="sv-SE" sz="1500" spc="-1" strike="noStrike">
              <a:latin typeface="DejaVu Sans"/>
            </a:endParaRPr>
          </a:p>
          <a:p>
            <a:pPr marL="343080" indent="-340560" algn="ctr">
              <a:lnSpc>
                <a:spcPct val="90000"/>
              </a:lnSpc>
              <a:spcBef>
                <a:spcPts val="601"/>
              </a:spcBef>
            </a:pPr>
            <a:endParaRPr b="0" lang="sv-SE" sz="1500" spc="-1" strike="noStrike">
              <a:latin typeface="DejaVu Sans"/>
            </a:endParaRPr>
          </a:p>
        </p:txBody>
      </p:sp>
      <p:sp>
        <p:nvSpPr>
          <p:cNvPr id="141"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0FFF5DC6-7EF6-4C60-84DD-6929E7AD64B8}" type="slidenum">
              <a:rPr b="0" lang="sv-SE" sz="1200" spc="-1" strike="noStrike">
                <a:solidFill>
                  <a:srgbClr val="000000"/>
                </a:solidFill>
                <a:latin typeface="Times New Roman"/>
                <a:ea typeface="MS Gothic"/>
              </a:rPr>
              <a:t>1</a:t>
            </a:fld>
            <a:endParaRPr b="0" lang="sv-SE" sz="1200" spc="-1" strike="noStrike">
              <a:latin typeface="DejaVu Sans"/>
            </a:endParaRPr>
          </a:p>
        </p:txBody>
      </p:sp>
      <p:sp>
        <p:nvSpPr>
          <p:cNvPr id="142"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43"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44" name="CustomShape 5"/>
          <p:cNvSpPr/>
          <p:nvPr/>
        </p:nvSpPr>
        <p:spPr>
          <a:xfrm>
            <a:off x="678600" y="91584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ff"/>
                </a:solidFill>
                <a:latin typeface="Arial Black"/>
                <a:ea typeface="MS Gothic"/>
              </a:rPr>
              <a:t>IEEE 802.11 Randomized and changing MAC addresses TIG</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5"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Summary of May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Timeline</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Presentations</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Teleconferences</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Adjourn.</a:t>
            </a:r>
            <a:endParaRPr b="0" lang="sv-SE" sz="1600" spc="-1" strike="noStrike">
              <a:latin typeface="DejaVu Sans"/>
            </a:endParaRPr>
          </a:p>
        </p:txBody>
      </p:sp>
      <p:sp>
        <p:nvSpPr>
          <p:cNvPr id="236"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3DEF036B-966A-4CA5-B8AC-4F01E57A6145}"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237"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38"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39"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39" dur="indefinite" restart="never" nodeType="tmRoot">
          <p:childTnLst>
            <p:seq>
              <p:cTn id="40" dur="indefinite" nodeType="mainSeq"/>
              <p:prevCondLst>
                <p:cond delay="0" evt="onPrev">
                  <p:tgtEl>
                    <p:sldTgt/>
                  </p:tgtEl>
                </p:cond>
              </p:prevCondLst>
              <p:nextCondLst>
                <p:cond delay="0" evt="onNext">
                  <p:tgtEl>
                    <p:sldTgt/>
                  </p:tgtEl>
                </p:cond>
              </p:nextCondLst>
            </p:seq>
          </p:childTnLst>
        </p:cTn>
      </p:par>
    </p:tnLst>
  </p:timing>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0" name="CustomShape 1"/>
          <p:cNvSpPr/>
          <p:nvPr/>
        </p:nvSpPr>
        <p:spPr>
          <a:xfrm>
            <a:off x="685800" y="1584000"/>
            <a:ext cx="7768440" cy="4749840"/>
          </a:xfrm>
          <a:prstGeom prst="rect">
            <a:avLst/>
          </a:prstGeom>
          <a:noFill/>
          <a:ln w="9360">
            <a:noFill/>
          </a:ln>
        </p:spPr>
        <p:style>
          <a:lnRef idx="0"/>
          <a:fillRef idx="0"/>
          <a:effectRef idx="0"/>
          <a:fontRef idx="minor"/>
        </p:style>
      </p:sp>
      <p:sp>
        <p:nvSpPr>
          <p:cNvPr id="241"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CC7F96DA-1148-4884-B4B3-23C4D01EB641}"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242"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43"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44"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Teleconferences?</a:t>
            </a:r>
            <a:endParaRPr b="0" lang="sv-SE" sz="3200" spc="-1" strike="noStrike">
              <a:latin typeface="DejaVu Sans"/>
            </a:endParaRPr>
          </a:p>
        </p:txBody>
      </p:sp>
      <p:sp>
        <p:nvSpPr>
          <p:cNvPr id="245" name="CustomShape 6"/>
          <p:cNvSpPr/>
          <p:nvPr/>
        </p:nvSpPr>
        <p:spPr>
          <a:xfrm>
            <a:off x="1152000" y="2088000"/>
            <a:ext cx="6695280" cy="72900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sv-SE" sz="1400" spc="-1" strike="noStrike">
                <a:solidFill>
                  <a:srgbClr val="000000"/>
                </a:solidFill>
                <a:latin typeface="DejaVu Sans"/>
                <a:ea typeface="DejaVu Sans"/>
              </a:rPr>
              <a:t>Proposal: wait until the draft report is published in August and discussed in September F2F, to see if there are outstanding issues which could productively be addressed in a teleconference environment.</a:t>
            </a:r>
            <a:endParaRPr b="0" lang="sv-SE" sz="1400" spc="-1" strike="noStrike">
              <a:latin typeface="DejaVu Sans"/>
            </a:endParaRPr>
          </a:p>
        </p:txBody>
      </p:sp>
    </p:spTree>
  </p:cSld>
  <mc:AlternateContent>
    <mc:Choice Requires="p14">
      <p:transition spd="slow" p14:dur="2000"/>
    </mc:Choice>
    <mc:Fallback>
      <p:transition spd="slow"/>
    </mc:Fallback>
  </mc:AlternateContent>
  <p:timing>
    <p:tnLst>
      <p:par>
        <p:cTn id="41" dur="indefinite" restart="never" nodeType="tmRoot">
          <p:childTnLst>
            <p:seq>
              <p:cTn id="42" dur="indefinite" nodeType="mainSeq"/>
              <p:prevCondLst>
                <p:cond delay="0" evt="onPrev">
                  <p:tgtEl>
                    <p:sldTgt/>
                  </p:tgtEl>
                </p:cond>
              </p:prevCondLst>
              <p:nextCondLst>
                <p:cond delay="0" evt="onNext">
                  <p:tgtEl>
                    <p:sldTgt/>
                  </p:tgtEl>
                </p:cond>
              </p:nextCondLst>
            </p:seq>
          </p:childTnLst>
        </p:cTn>
      </p:par>
    </p:tnLst>
  </p:timing>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6"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Summary of May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Timeline</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Presentations</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Teleconferences</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Adjourn.</a:t>
            </a:r>
            <a:endParaRPr b="0" lang="sv-SE" sz="1600" spc="-1" strike="noStrike">
              <a:latin typeface="DejaVu Sans"/>
            </a:endParaRPr>
          </a:p>
        </p:txBody>
      </p:sp>
      <p:sp>
        <p:nvSpPr>
          <p:cNvPr id="247"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0B983192-05D2-4697-9A54-4E13DEA2F534}"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248"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49"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50"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43" dur="indefinite" restart="never" nodeType="tmRoot">
          <p:childTnLst>
            <p:seq>
              <p:cTn id="44" dur="indefinite" nodeType="mainSeq"/>
              <p:prevCondLst>
                <p:cond delay="0" evt="onPrev">
                  <p:tgtEl>
                    <p:sldTgt/>
                  </p:tgtEl>
                </p:cond>
              </p:prevCondLst>
              <p:nextCondLst>
                <p:cond delay="0" evt="onNext">
                  <p:tgtEl>
                    <p:sldTgt/>
                  </p:tgtEl>
                </p:cond>
              </p:nextCondLst>
            </p:seq>
          </p:childTnLst>
        </p:cTn>
      </p:par>
    </p:tnLst>
  </p:timing>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1" name="CustomShape 1"/>
          <p:cNvSpPr/>
          <p:nvPr/>
        </p:nvSpPr>
        <p:spPr>
          <a:xfrm>
            <a:off x="685800" y="1584000"/>
            <a:ext cx="7768440" cy="4749840"/>
          </a:xfrm>
          <a:prstGeom prst="rect">
            <a:avLst/>
          </a:prstGeom>
          <a:noFill/>
          <a:ln w="9360">
            <a:noFill/>
          </a:ln>
        </p:spPr>
        <p:style>
          <a:lnRef idx="0"/>
          <a:fillRef idx="0"/>
          <a:effectRef idx="0"/>
          <a:fontRef idx="minor"/>
        </p:style>
      </p:sp>
      <p:sp>
        <p:nvSpPr>
          <p:cNvPr id="252"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1A65E83D-174D-4D0E-AEE8-35C93F809BC3}"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253"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54"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55"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Any other business?</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45" dur="indefinite" restart="never" nodeType="tmRoot">
          <p:childTnLst>
            <p:seq>
              <p:cTn id="46" dur="indefinite" nodeType="mainSeq"/>
              <p:prevCondLst>
                <p:cond delay="0" evt="onPrev">
                  <p:tgtEl>
                    <p:sldTgt/>
                  </p:tgtEl>
                </p:cond>
              </p:prevCondLst>
              <p:nextCondLst>
                <p:cond delay="0" evt="onNext">
                  <p:tgtEl>
                    <p:sldTgt/>
                  </p:tgtEl>
                </p:cond>
              </p:nextCondLst>
            </p:seq>
          </p:childTnLst>
        </p:cTn>
      </p:par>
    </p:tnLst>
  </p:timing>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6" name="CustomShape 1"/>
          <p:cNvSpPr/>
          <p:nvPr/>
        </p:nvSpPr>
        <p:spPr>
          <a:xfrm>
            <a:off x="685800" y="1584000"/>
            <a:ext cx="7768440" cy="4749840"/>
          </a:xfrm>
          <a:prstGeom prst="rect">
            <a:avLst/>
          </a:prstGeom>
          <a:noFill/>
          <a:ln w="9360">
            <a:noFill/>
          </a:ln>
        </p:spPr>
        <p:style>
          <a:lnRef idx="0"/>
          <a:fillRef idx="0"/>
          <a:effectRef idx="0"/>
          <a:fontRef idx="minor"/>
        </p:style>
      </p:sp>
      <p:sp>
        <p:nvSpPr>
          <p:cNvPr id="257"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8975B3F6-4C4D-4CCB-952C-5D06B9BF92BE}"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258"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59"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60"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Adjourned</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47" dur="indefinite" restart="never" nodeType="tmRoot">
          <p:childTnLst>
            <p:seq>
              <p:cTn id="48"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gn="ctr">
              <a:lnSpc>
                <a:spcPct val="100000"/>
              </a:lnSpc>
              <a:spcBef>
                <a:spcPts val="601"/>
              </a:spcBef>
              <a:buClr>
                <a:srgbClr val="000000"/>
              </a:buClr>
              <a:buFont typeface="StarSymbol"/>
              <a:buAutoNum type="arabicParenR"/>
            </a:pPr>
            <a:r>
              <a:rPr b="1" lang="sv-SE" sz="1800" spc="-1" strike="noStrike">
                <a:solidFill>
                  <a:srgbClr val="000000"/>
                </a:solidFill>
                <a:latin typeface="Times New Roman"/>
                <a:ea typeface="MS Gothic"/>
              </a:rPr>
              <a:t>2. Volunteer for recording secretary?</a:t>
            </a:r>
            <a:endParaRPr b="0" lang="sv-SE" sz="1800" spc="-1" strike="noStrike">
              <a:latin typeface="DejaVu Sans"/>
            </a:endParaRPr>
          </a:p>
        </p:txBody>
      </p:sp>
      <p:sp>
        <p:nvSpPr>
          <p:cNvPr id="146"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07F7912F-BAE6-41A3-8246-75A819DF7B6A}" type="slidenum">
              <a:rPr b="0" lang="sv-SE" sz="1200" spc="-1" strike="noStrike">
                <a:solidFill>
                  <a:srgbClr val="000000"/>
                </a:solidFill>
                <a:latin typeface="Times New Roman"/>
                <a:ea typeface="MS Gothic"/>
              </a:rPr>
              <a:t>1</a:t>
            </a:fld>
            <a:endParaRPr b="0" lang="sv-SE" sz="1200" spc="-1" strike="noStrike">
              <a:latin typeface="DejaVu Sans"/>
            </a:endParaRPr>
          </a:p>
        </p:txBody>
      </p:sp>
      <p:sp>
        <p:nvSpPr>
          <p:cNvPr id="147"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48"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49" name="CustomShape 5"/>
          <p:cNvSpPr/>
          <p:nvPr/>
        </p:nvSpPr>
        <p:spPr>
          <a:xfrm>
            <a:off x="685800" y="685800"/>
            <a:ext cx="7768440" cy="1062720"/>
          </a:xfrm>
          <a:prstGeom prst="rect">
            <a:avLst/>
          </a:prstGeom>
          <a:noFill/>
          <a:ln w="9360">
            <a:noFill/>
          </a:ln>
        </p:spPr>
        <p:style>
          <a:lnRef idx="0"/>
          <a:fillRef idx="0"/>
          <a:effectRef idx="0"/>
          <a:fontRef idx="minor"/>
        </p:style>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CustomShape 1"/>
          <p:cNvSpPr/>
          <p:nvPr/>
        </p:nvSpPr>
        <p:spPr>
          <a:xfrm>
            <a:off x="714240" y="357120"/>
            <a:ext cx="2372760" cy="2710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rm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51" name="CustomShape 2"/>
          <p:cNvSpPr/>
          <p:nvPr/>
        </p:nvSpPr>
        <p:spPr>
          <a:xfrm>
            <a:off x="4344840" y="6475320"/>
            <a:ext cx="526680" cy="36144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rmAutofit/>
          </a:bodyPr>
          <a:p>
            <a:pPr>
              <a:lnSpc>
                <a:spcPct val="100000"/>
              </a:lnSpc>
            </a:pPr>
            <a:r>
              <a:rPr b="0" lang="sv-SE" sz="1200" spc="-1" strike="noStrike">
                <a:solidFill>
                  <a:srgbClr val="000000"/>
                </a:solidFill>
                <a:latin typeface="Times New Roman"/>
                <a:ea typeface="MS Gothic"/>
              </a:rPr>
              <a:t>Slide </a:t>
            </a:r>
            <a:fld id="{6B9212A6-F050-4A2E-998A-7AF9721D644B}" type="slidenum">
              <a:rPr b="0" lang="sv-SE" sz="1200" spc="-1" strike="noStrike">
                <a:solidFill>
                  <a:srgbClr val="000000"/>
                </a:solidFill>
                <a:latin typeface="Times New Roman"/>
                <a:ea typeface="MS Gothic"/>
              </a:rPr>
              <a:t>4</a:t>
            </a:fld>
            <a:endParaRPr b="0" lang="sv-SE" sz="1200" spc="-1" strike="noStrike">
              <a:latin typeface="DejaVu Sans"/>
            </a:endParaRPr>
          </a:p>
        </p:txBody>
      </p:sp>
      <p:sp>
        <p:nvSpPr>
          <p:cNvPr id="152" name="CustomShape 3"/>
          <p:cNvSpPr/>
          <p:nvPr/>
        </p:nvSpPr>
        <p:spPr>
          <a:xfrm>
            <a:off x="685440" y="609480"/>
            <a:ext cx="7998840" cy="1158480"/>
          </a:xfrm>
          <a:prstGeom prst="rect">
            <a:avLst/>
          </a:prstGeom>
          <a:noFill/>
          <a:ln>
            <a:noFill/>
          </a:ln>
        </p:spPr>
        <p:style>
          <a:lnRef idx="0"/>
          <a:fillRef idx="0"/>
          <a:effectRef idx="0"/>
          <a:fontRef idx="minor"/>
        </p:style>
        <p:txBody>
          <a:bodyPr lIns="90000" rIns="90000" tIns="46800" bIns="46800" anchor="ctr">
            <a:noAutofit/>
          </a:bodyPr>
          <a:p>
            <a:pPr algn="ctr">
              <a:lnSpc>
                <a:spcPct val="100000"/>
              </a:lnSpc>
            </a:pPr>
            <a:r>
              <a:rPr b="1" lang="sv-SE" sz="3200" spc="-1" strike="noStrike">
                <a:solidFill>
                  <a:srgbClr val="000000"/>
                </a:solidFill>
                <a:latin typeface="Times New Roman"/>
                <a:ea typeface="DejaVu Sans"/>
              </a:rPr>
              <a:t>Participation in IEEE 802 Meetings</a:t>
            </a:r>
            <a:endParaRPr b="0" lang="sv-SE" sz="3200" spc="-1" strike="noStrike">
              <a:latin typeface="DejaVu Sans"/>
            </a:endParaRPr>
          </a:p>
        </p:txBody>
      </p:sp>
      <p:sp>
        <p:nvSpPr>
          <p:cNvPr id="153" name="CustomShape 4"/>
          <p:cNvSpPr/>
          <p:nvPr/>
        </p:nvSpPr>
        <p:spPr>
          <a:xfrm>
            <a:off x="539640" y="1525680"/>
            <a:ext cx="8000640" cy="44935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2160" rIns="92160" tIns="46080" bIns="46080">
            <a:normAutofit/>
          </a:bodyPr>
          <a:p>
            <a:pPr marL="342720" indent="-337680">
              <a:lnSpc>
                <a:spcPct val="100000"/>
              </a:lnSpc>
            </a:pPr>
            <a:r>
              <a:rPr b="1" lang="sv-SE" sz="1600" spc="-1" strike="noStrike">
                <a:solidFill>
                  <a:srgbClr val="000000"/>
                </a:solidFill>
                <a:latin typeface="Arial"/>
                <a:ea typeface="MS PGothic"/>
              </a:rPr>
              <a:t>Participation in any IEEE 802 meeting (Sponsor, Sponsor subgroup, Working Group, Working Group subgroup, etc.) is on an individual basis</a:t>
            </a:r>
            <a:endParaRPr b="0" lang="sv-SE" sz="1600" spc="-1" strike="noStrike">
              <a:latin typeface="DejaVu Sans"/>
            </a:endParaRPr>
          </a:p>
          <a:p>
            <a:pPr marL="342720" indent="-33768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in the IEEE standards development individual process shall act based on their qualifications and experience. (</a:t>
            </a:r>
            <a:r>
              <a:rPr b="1" lang="sv-SE" sz="1400" spc="-1" strike="noStrike" u="sng">
                <a:solidFill>
                  <a:srgbClr val="0000ff"/>
                </a:solidFill>
                <a:uFillTx/>
                <a:latin typeface="Arial"/>
                <a:ea typeface="MS PGothic"/>
                <a:hlinkClick r:id="rId1"/>
              </a:rPr>
              <a:t>https://standards.ieee.org/develop/policies/bylaws/sb_bylaws.pdf section 5.2.1</a:t>
            </a:r>
            <a:r>
              <a:rPr b="1" lang="sv-SE" sz="1400" spc="-1" strike="noStrike">
                <a:solidFill>
                  <a:srgbClr val="000000"/>
                </a:solidFill>
                <a:latin typeface="Arial"/>
                <a:ea typeface="MS PGothic"/>
              </a:rPr>
              <a:t>)</a:t>
            </a:r>
            <a:endParaRPr b="0" lang="sv-SE" sz="1400" spc="-1" strike="noStrike">
              <a:latin typeface="DejaVu Sans"/>
            </a:endParaRPr>
          </a:p>
          <a:p>
            <a:pPr marL="342720" indent="-33768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endParaRPr b="0" lang="sv-SE" sz="1400" spc="-1" strike="noStrike">
              <a:latin typeface="DejaVu Sans"/>
            </a:endParaRPr>
          </a:p>
          <a:p>
            <a:pPr marL="342720" indent="-33768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endParaRPr b="0" lang="sv-SE" sz="1400" spc="-1" strike="noStrike">
              <a:latin typeface="DejaVu Sans"/>
            </a:endParaRPr>
          </a:p>
          <a:p>
            <a:pPr marL="342720" indent="-33768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shall not direct the actions or votes of any other member of an IEEE 802 Working Group or retaliate against any other member for their actions or votes within IEEE 802 Working Group meetings, see </a:t>
            </a:r>
            <a:r>
              <a:rPr b="1" lang="sv-SE" sz="1400" spc="-1" strike="noStrike" u="sng">
                <a:solidFill>
                  <a:srgbClr val="0000ff"/>
                </a:solidFill>
                <a:uFillTx/>
                <a:latin typeface="Arial"/>
                <a:ea typeface="MS PGothic"/>
                <a:hlinkClick r:id="rId2"/>
              </a:rPr>
              <a:t>https://standards.ieee.org/develop/policies/bylaws/sb_bylaws.pdf</a:t>
            </a:r>
            <a:r>
              <a:rPr b="1" lang="sv-SE" sz="1400" spc="-1" strike="noStrike">
                <a:solidFill>
                  <a:srgbClr val="000000"/>
                </a:solidFill>
                <a:latin typeface="Arial"/>
                <a:ea typeface="MS PGothic"/>
              </a:rPr>
              <a:t> section 5.2.1.3 and the IEEE 802 LMSC Working Group Policies and Procedures, subclause 3.4.1 “Chair”, list item x.</a:t>
            </a:r>
            <a:endParaRPr b="0" lang="sv-SE" sz="1400" spc="-1" strike="noStrike">
              <a:latin typeface="DejaVu Sans"/>
            </a:endParaRPr>
          </a:p>
          <a:p>
            <a:pPr marL="342720" indent="-337680">
              <a:lnSpc>
                <a:spcPct val="100000"/>
              </a:lnSpc>
            </a:pPr>
            <a:r>
              <a:rPr b="1" lang="sv-SE" sz="1600" spc="-1" strike="noStrike">
                <a:solidFill>
                  <a:srgbClr val="000000"/>
                </a:solidFill>
                <a:latin typeface="Arial"/>
                <a:ea typeface="MS PGothic"/>
              </a:rPr>
              <a:t>By participating in IEEE 802 meetings, you accept these requirements. If you do not agree to these policies then you shall not participate.</a:t>
            </a:r>
            <a:endParaRPr b="0" lang="sv-SE" sz="1600" spc="-1" strike="noStrike">
              <a:latin typeface="DejaVu Sans"/>
            </a:endParaRPr>
          </a:p>
          <a:p>
            <a:pPr marL="342720" indent="-337680">
              <a:lnSpc>
                <a:spcPct val="100000"/>
              </a:lnSpc>
            </a:pPr>
            <a:r>
              <a:rPr b="0" lang="sv-SE" sz="1100" spc="-1" strike="noStrike">
                <a:solidFill>
                  <a:srgbClr val="000000"/>
                </a:solidFill>
                <a:latin typeface="Arial"/>
                <a:ea typeface="MS PGothic"/>
              </a:rPr>
              <a:t>(Latest revision of IEEE 802 LMSC Working Group Policies and Procedures: </a:t>
            </a:r>
            <a:r>
              <a:rPr b="0" lang="sv-SE" sz="1100" spc="-1" strike="noStrike" u="sng">
                <a:solidFill>
                  <a:srgbClr val="0000ff"/>
                </a:solidFill>
                <a:uFillTx/>
                <a:latin typeface="Arial"/>
                <a:ea typeface="MS PGothic"/>
                <a:hlinkClick r:id="rId3"/>
              </a:rPr>
              <a:t>http://www.ieee802.org/devdocs.shtml</a:t>
            </a:r>
            <a:r>
              <a:rPr b="0" lang="sv-SE" sz="1100" spc="-1" strike="noStrike">
                <a:solidFill>
                  <a:srgbClr val="000000"/>
                </a:solidFill>
                <a:latin typeface="Arial"/>
                <a:ea typeface="MS PGothic"/>
              </a:rPr>
              <a:t> )</a:t>
            </a:r>
            <a:endParaRPr b="0" lang="sv-SE" sz="1100" spc="-1" strike="noStrike">
              <a:latin typeface="DejaVu Sans"/>
            </a:endParaRPr>
          </a:p>
        </p:txBody>
      </p:sp>
      <p:sp>
        <p:nvSpPr>
          <p:cNvPr id="154" name="CustomShape 5"/>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CustomShape 1"/>
          <p:cNvSpPr/>
          <p:nvPr/>
        </p:nvSpPr>
        <p:spPr>
          <a:xfrm>
            <a:off x="714960" y="333360"/>
            <a:ext cx="92988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56" name="CustomShape 2"/>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57" name="CustomShape 3"/>
          <p:cNvSpPr/>
          <p:nvPr/>
        </p:nvSpPr>
        <p:spPr>
          <a:xfrm>
            <a:off x="3974760" y="6475320"/>
            <a:ext cx="126900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ctr">
              <a:lnSpc>
                <a:spcPct val="100000"/>
              </a:lnSpc>
            </a:pPr>
            <a:r>
              <a:rPr b="0" lang="sv-SE" sz="1200" spc="-1" strike="noStrike">
                <a:solidFill>
                  <a:srgbClr val="000000"/>
                </a:solidFill>
                <a:latin typeface="DejaVu Sans"/>
                <a:ea typeface="DejaVu Sans"/>
              </a:rPr>
              <a:t>Slide </a:t>
            </a:r>
            <a:fld id="{3126148C-7579-4C77-B3DB-99F95BAF70C4}" type="slidenum">
              <a:rPr b="0" lang="sv-SE" sz="1200" spc="-1" strike="noStrike">
                <a:solidFill>
                  <a:srgbClr val="000000"/>
                </a:solidFill>
                <a:latin typeface="DejaVu Sans"/>
                <a:ea typeface="DejaVu Sans"/>
              </a:rPr>
              <a:t>4</a:t>
            </a:fld>
            <a:endParaRPr b="0" lang="sv-SE" sz="1200" spc="-1" strike="noStrike">
              <a:latin typeface="DejaVu Sans"/>
            </a:endParaRPr>
          </a:p>
        </p:txBody>
      </p:sp>
      <p:sp>
        <p:nvSpPr>
          <p:cNvPr id="158" name="CustomShape 4"/>
          <p:cNvSpPr/>
          <p:nvPr/>
        </p:nvSpPr>
        <p:spPr>
          <a:xfrm>
            <a:off x="684360" y="549360"/>
            <a:ext cx="7770240" cy="92016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1" lang="sv-SE" sz="2800" spc="-1" strike="noStrike" u="sng">
                <a:solidFill>
                  <a:srgbClr val="000000"/>
                </a:solidFill>
                <a:uFillTx/>
                <a:latin typeface="Times New Roman"/>
                <a:ea typeface="DejaVu Sans"/>
              </a:rPr>
              <a:t>Resources – URLs</a:t>
            </a:r>
            <a:endParaRPr b="0" lang="sv-SE" sz="2800" spc="-1" strike="noStrike">
              <a:latin typeface="DejaVu Sans"/>
            </a:endParaRPr>
          </a:p>
        </p:txBody>
      </p:sp>
      <p:sp>
        <p:nvSpPr>
          <p:cNvPr id="159" name="CustomShape 5"/>
          <p:cNvSpPr/>
          <p:nvPr/>
        </p:nvSpPr>
        <p:spPr>
          <a:xfrm>
            <a:off x="685800" y="1447560"/>
            <a:ext cx="7770240" cy="3669480"/>
          </a:xfrm>
          <a:prstGeom prst="rect">
            <a:avLst/>
          </a:prstGeom>
          <a:noFill/>
          <a:ln>
            <a:noFill/>
          </a:ln>
        </p:spPr>
        <p:style>
          <a:lnRef idx="0"/>
          <a:fillRef idx="0"/>
          <a:effectRef idx="0"/>
          <a:fontRef idx="minor"/>
        </p:style>
        <p:txBody>
          <a:bodyPr lIns="92160" rIns="92160" tIns="46080" bIns="46080">
            <a:normAutofit/>
          </a:bodyPr>
          <a:p>
            <a:pPr marL="342720" indent="-34056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Disclosure of Affiliation </a:t>
            </a:r>
            <a:endParaRPr b="0" lang="sv-SE" sz="2800" spc="-1" strike="noStrike">
              <a:latin typeface="DejaVu Sans"/>
            </a:endParaRPr>
          </a:p>
          <a:p>
            <a:pPr lvl="1" marL="742680" indent="-283320">
              <a:lnSpc>
                <a:spcPct val="90000"/>
              </a:lnSpc>
              <a:spcBef>
                <a:spcPts val="598"/>
              </a:spcBef>
              <a:buClr>
                <a:srgbClr val="000000"/>
              </a:buClr>
              <a:buFont typeface="Times New Roman"/>
              <a:buChar char="–"/>
            </a:pPr>
            <a:r>
              <a:rPr b="0" lang="sv-SE" sz="2400" spc="-1" strike="noStrike" u="sng">
                <a:solidFill>
                  <a:srgbClr val="0000ff"/>
                </a:solidFill>
                <a:uFillTx/>
                <a:latin typeface="Times New Roman"/>
                <a:ea typeface="DejaVu Sans"/>
                <a:hlinkClick r:id="rId1"/>
              </a:rPr>
              <a:t>http://standards.ieee.org/faqs/affiliationFAQ.html</a:t>
            </a:r>
            <a:endParaRPr b="0" lang="sv-SE" sz="2400" spc="-1" strike="noStrike">
              <a:latin typeface="DejaVu Sans"/>
            </a:endParaRPr>
          </a:p>
          <a:p>
            <a:pPr marL="342720" indent="-34056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Links to IEEE Antitrust Guidelines</a:t>
            </a:r>
            <a:endParaRPr b="0" lang="sv-SE" sz="2800" spc="-1" strike="noStrike">
              <a:latin typeface="DejaVu Sans"/>
            </a:endParaRPr>
          </a:p>
          <a:p>
            <a:pPr lvl="1" marL="742680" indent="-28332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http://standards.ieee.org/resources/antitrust-guidelines.pdf</a:t>
            </a:r>
            <a:endParaRPr b="0" lang="sv-SE" sz="2400" spc="-1" strike="noStrike">
              <a:latin typeface="DejaVu Sans"/>
            </a:endParaRPr>
          </a:p>
          <a:p>
            <a:pPr marL="342720" indent="-34056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Code of Ethics</a:t>
            </a:r>
            <a:endParaRPr b="0" lang="sv-SE" sz="2800" spc="-1" strike="noStrike">
              <a:latin typeface="DejaVu Sans"/>
            </a:endParaRPr>
          </a:p>
          <a:p>
            <a:pPr lvl="1" marL="742680" indent="-28332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http://www.ieee.org/web/membership/ethics/code_ethics.html </a:t>
            </a:r>
            <a:endParaRPr b="0" lang="sv-SE" sz="2400" spc="-1" strike="noStrike">
              <a:latin typeface="DejaVu Sans"/>
            </a:endParaRPr>
          </a:p>
          <a:p>
            <a:pPr marL="342720" indent="-34056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Patent Policy</a:t>
            </a:r>
            <a:endParaRPr b="0" lang="sv-SE" sz="2800" spc="-1" strike="noStrike">
              <a:latin typeface="DejaVu Sans"/>
            </a:endParaRPr>
          </a:p>
          <a:p>
            <a:pPr lvl="1" marL="742680" indent="-28332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http://standards.ieee.org/board/pat/pat-slideset.ppt</a:t>
            </a:r>
            <a:endParaRPr b="0" lang="sv-SE" sz="2400" spc="-1" strike="noStrike">
              <a:latin typeface="DejaVu Sans"/>
            </a:endParaRPr>
          </a:p>
        </p:txBody>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CustomShape 1"/>
          <p:cNvSpPr/>
          <p:nvPr/>
        </p:nvSpPr>
        <p:spPr>
          <a:xfrm>
            <a:off x="714960" y="333360"/>
            <a:ext cx="92988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61" name="CustomShape 2"/>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62" name="CustomShape 3"/>
          <p:cNvSpPr/>
          <p:nvPr/>
        </p:nvSpPr>
        <p:spPr>
          <a:xfrm>
            <a:off x="3974760" y="6475320"/>
            <a:ext cx="126900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ctr">
              <a:lnSpc>
                <a:spcPct val="100000"/>
              </a:lnSpc>
            </a:pPr>
            <a:r>
              <a:rPr b="0" lang="sv-SE" sz="1200" spc="-1" strike="noStrike">
                <a:solidFill>
                  <a:srgbClr val="000000"/>
                </a:solidFill>
                <a:latin typeface="DejaVu Sans"/>
                <a:ea typeface="DejaVu Sans"/>
              </a:rPr>
              <a:t>Slide </a:t>
            </a:r>
            <a:fld id="{41DE3B87-CAE0-473A-868B-72E23F573F31}" type="slidenum">
              <a:rPr b="0" lang="sv-SE" sz="1200" spc="-1" strike="noStrike">
                <a:solidFill>
                  <a:srgbClr val="000000"/>
                </a:solidFill>
                <a:latin typeface="DejaVu Sans"/>
                <a:ea typeface="DejaVu Sans"/>
              </a:rPr>
              <a:t>5</a:t>
            </a:fld>
            <a:endParaRPr b="0" lang="sv-SE" sz="1200" spc="-1" strike="noStrike">
              <a:latin typeface="DejaVu Sans"/>
            </a:endParaRPr>
          </a:p>
        </p:txBody>
      </p:sp>
      <p:sp>
        <p:nvSpPr>
          <p:cNvPr id="163" name="CustomShape 4"/>
          <p:cNvSpPr/>
          <p:nvPr/>
        </p:nvSpPr>
        <p:spPr>
          <a:xfrm>
            <a:off x="685800" y="685440"/>
            <a:ext cx="7770240" cy="653400"/>
          </a:xfrm>
          <a:prstGeom prst="rect">
            <a:avLst/>
          </a:prstGeom>
          <a:noFill/>
          <a:ln>
            <a:noFill/>
          </a:ln>
        </p:spPr>
        <p:style>
          <a:lnRef idx="0"/>
          <a:fillRef idx="0"/>
          <a:effectRef idx="0"/>
          <a:fontRef idx="minor"/>
        </p:style>
        <p:txBody>
          <a:bodyPr lIns="90360" rIns="90360" tIns="44280" bIns="44280" anchor="ctr">
            <a:noAutofit/>
          </a:bodyPr>
          <a:p>
            <a:pPr algn="ctr">
              <a:lnSpc>
                <a:spcPct val="100000"/>
              </a:lnSpc>
            </a:pPr>
            <a:r>
              <a:rPr b="1" lang="sv-SE" sz="2800" spc="-1" strike="noStrike" u="sng">
                <a:solidFill>
                  <a:srgbClr val="000000"/>
                </a:solidFill>
                <a:uFillTx/>
                <a:latin typeface="Times New Roman"/>
                <a:ea typeface="DejaVu Sans"/>
              </a:rPr>
              <a:t>Meeting Etiquette</a:t>
            </a:r>
            <a:endParaRPr b="0" lang="sv-SE" sz="2800" spc="-1" strike="noStrike">
              <a:latin typeface="DejaVu Sans"/>
            </a:endParaRPr>
          </a:p>
        </p:txBody>
      </p:sp>
      <p:sp>
        <p:nvSpPr>
          <p:cNvPr id="164" name="CustomShape 5"/>
          <p:cNvSpPr/>
          <p:nvPr/>
        </p:nvSpPr>
        <p:spPr>
          <a:xfrm>
            <a:off x="304560" y="1752480"/>
            <a:ext cx="7846200" cy="4112640"/>
          </a:xfrm>
          <a:prstGeom prst="rect">
            <a:avLst/>
          </a:prstGeom>
          <a:noFill/>
          <a:ln>
            <a:noFill/>
          </a:ln>
        </p:spPr>
        <p:style>
          <a:lnRef idx="0"/>
          <a:fillRef idx="0"/>
          <a:effectRef idx="0"/>
          <a:fontRef idx="minor"/>
        </p:style>
        <p:txBody>
          <a:bodyPr lIns="90360" rIns="90360" tIns="44280" bIns="44280">
            <a:normAutofit/>
          </a:bodyPr>
          <a:p>
            <a:pPr marL="342720" indent="-340560">
              <a:lnSpc>
                <a:spcPct val="90000"/>
              </a:lnSpc>
              <a:spcBef>
                <a:spcPts val="697"/>
              </a:spcBef>
              <a:buClr>
                <a:srgbClr val="000000"/>
              </a:buClr>
              <a:buFont typeface="Times New Roman"/>
              <a:buChar char="•"/>
            </a:pPr>
            <a:r>
              <a:rPr b="1" lang="sv-SE" sz="2200" spc="-1" strike="noStrike">
                <a:solidFill>
                  <a:srgbClr val="000000"/>
                </a:solidFill>
                <a:latin typeface="Times New Roman"/>
                <a:ea typeface="DejaVu Sans"/>
              </a:rPr>
              <a:t>IEEE 802 is a world-wide professional technical organization </a:t>
            </a:r>
            <a:endParaRPr b="0" lang="sv-SE" sz="2200" spc="-1" strike="noStrike">
              <a:latin typeface="DejaVu Sans"/>
            </a:endParaRPr>
          </a:p>
          <a:p>
            <a:pPr marL="342720" indent="-340560">
              <a:lnSpc>
                <a:spcPct val="90000"/>
              </a:lnSpc>
              <a:spcBef>
                <a:spcPts val="697"/>
              </a:spcBef>
              <a:buClr>
                <a:srgbClr val="000000"/>
              </a:buClr>
              <a:buFont typeface="Times New Roman"/>
              <a:buChar char="•"/>
            </a:pPr>
            <a:r>
              <a:rPr b="1" lang="sv-SE" sz="2200" spc="-1" strike="noStrike">
                <a:solidFill>
                  <a:srgbClr val="000000"/>
                </a:solidFill>
                <a:latin typeface="Times New Roman"/>
                <a:ea typeface="DejaVu Sans"/>
              </a:rPr>
              <a:t>Meetings are to be conducted in an </a:t>
            </a:r>
            <a:r>
              <a:rPr b="0" i="1" lang="sv-SE" sz="2200" spc="-1" strike="noStrike" u="sng">
                <a:solidFill>
                  <a:srgbClr val="000000"/>
                </a:solidFill>
                <a:uFillTx/>
                <a:latin typeface="Times New Roman"/>
                <a:ea typeface="DejaVu Sans"/>
              </a:rPr>
              <a:t>orderly</a:t>
            </a:r>
            <a:r>
              <a:rPr b="1" lang="sv-SE" sz="2200" spc="-1" strike="noStrike">
                <a:solidFill>
                  <a:srgbClr val="000000"/>
                </a:solidFill>
                <a:latin typeface="Times New Roman"/>
                <a:ea typeface="DejaVu Sans"/>
              </a:rPr>
              <a:t> and </a:t>
            </a:r>
            <a:r>
              <a:rPr b="1" i="1" lang="sv-SE" sz="2200" spc="-1" strike="noStrike" u="sng">
                <a:solidFill>
                  <a:srgbClr val="000000"/>
                </a:solidFill>
                <a:uFillTx/>
                <a:latin typeface="Times New Roman"/>
                <a:ea typeface="DejaVu Sans"/>
              </a:rPr>
              <a:t>professional</a:t>
            </a:r>
            <a:r>
              <a:rPr b="1" i="1" lang="sv-SE" sz="2200" spc="-1" strike="noStrike">
                <a:solidFill>
                  <a:srgbClr val="000000"/>
                </a:solidFill>
                <a:latin typeface="Times New Roman"/>
                <a:ea typeface="DejaVu Sans"/>
              </a:rPr>
              <a:t> </a:t>
            </a:r>
            <a:r>
              <a:rPr b="1" lang="sv-SE" sz="2200" spc="-1" strike="noStrike">
                <a:solidFill>
                  <a:srgbClr val="000000"/>
                </a:solidFill>
                <a:latin typeface="Times New Roman"/>
                <a:ea typeface="DejaVu Sans"/>
              </a:rPr>
              <a:t>manner in accordance with the policies and procedures governed by the organization.</a:t>
            </a:r>
            <a:endParaRPr b="0" lang="sv-SE" sz="2200" spc="-1" strike="noStrike">
              <a:latin typeface="DejaVu Sans"/>
            </a:endParaRPr>
          </a:p>
          <a:p>
            <a:pPr marL="342720" indent="-340560">
              <a:lnSpc>
                <a:spcPct val="90000"/>
              </a:lnSpc>
              <a:spcBef>
                <a:spcPts val="697"/>
              </a:spcBef>
              <a:buClr>
                <a:srgbClr val="0066ff"/>
              </a:buClr>
              <a:buFont typeface="Times New Roman"/>
              <a:buChar char="•"/>
            </a:pPr>
            <a:r>
              <a:rPr b="1" lang="sv-SE" sz="2200" spc="-1" strike="noStrike">
                <a:solidFill>
                  <a:srgbClr val="000000"/>
                </a:solidFill>
                <a:latin typeface="Times New Roman"/>
                <a:ea typeface="DejaVu Sans"/>
              </a:rPr>
              <a:t>Individuals are to address the </a:t>
            </a:r>
            <a:r>
              <a:rPr b="0" i="1" lang="sv-SE" sz="2200" spc="-1" strike="noStrike" u="sng">
                <a:solidFill>
                  <a:srgbClr val="000000"/>
                </a:solidFill>
                <a:uFillTx/>
                <a:latin typeface="Times New Roman"/>
                <a:ea typeface="DejaVu Sans"/>
              </a:rPr>
              <a:t>“Technical”</a:t>
            </a:r>
            <a:r>
              <a:rPr b="1" lang="sv-SE" sz="2200" spc="-1" strike="noStrike">
                <a:solidFill>
                  <a:srgbClr val="000000"/>
                </a:solidFill>
                <a:latin typeface="Times New Roman"/>
                <a:ea typeface="DejaVu Sans"/>
              </a:rPr>
              <a:t> content of the subject under consideration and refrain from making </a:t>
            </a:r>
            <a:r>
              <a:rPr b="0" i="1" lang="sv-SE" sz="2200" spc="-1" strike="noStrike" u="sng">
                <a:solidFill>
                  <a:srgbClr val="000000"/>
                </a:solidFill>
                <a:uFillTx/>
                <a:latin typeface="Times New Roman"/>
                <a:ea typeface="DejaVu Sans"/>
              </a:rPr>
              <a:t>“personal”</a:t>
            </a:r>
            <a:r>
              <a:rPr b="1" lang="sv-SE" sz="2200" spc="-1" strike="noStrike">
                <a:solidFill>
                  <a:srgbClr val="000000"/>
                </a:solidFill>
                <a:latin typeface="Times New Roman"/>
                <a:ea typeface="DejaVu Sans"/>
              </a:rPr>
              <a:t> comments to or about the presenter. </a:t>
            </a:r>
            <a:endParaRPr b="0" lang="sv-SE" sz="2200" spc="-1" strike="noStrike">
              <a:latin typeface="DejaVu Sans"/>
            </a:endParaRPr>
          </a:p>
        </p:txBody>
      </p:sp>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CustomShape 1"/>
          <p:cNvSpPr/>
          <p:nvPr/>
        </p:nvSpPr>
        <p:spPr>
          <a:xfrm>
            <a:off x="685800" y="1981080"/>
            <a:ext cx="7768440" cy="4110840"/>
          </a:xfrm>
          <a:prstGeom prst="rect">
            <a:avLst/>
          </a:prstGeom>
          <a:noFill/>
          <a:ln w="9360">
            <a:noFill/>
          </a:ln>
        </p:spPr>
        <p:style>
          <a:lnRef idx="0"/>
          <a:fillRef idx="0"/>
          <a:effectRef idx="0"/>
          <a:fontRef idx="minor"/>
        </p:style>
        <p:txBody>
          <a:bodyPr lIns="92160" rIns="92160" tIns="46080" bIns="46080">
            <a:noAutofit/>
          </a:bodyPr>
          <a:p>
            <a:pPr marL="457200" indent="-454680">
              <a:lnSpc>
                <a:spcPct val="100000"/>
              </a:lnSpc>
              <a:spcBef>
                <a:spcPts val="601"/>
              </a:spcBef>
            </a:pPr>
            <a:r>
              <a:rPr b="1" lang="sv-SE" sz="2400" spc="-1" strike="noStrike">
                <a:solidFill>
                  <a:srgbClr val="000000"/>
                </a:solidFill>
                <a:latin typeface="Times New Roman"/>
                <a:ea typeface="MS Gothic"/>
              </a:rPr>
              <a:t>Please do your attendance.</a:t>
            </a:r>
            <a:endParaRPr b="0" lang="sv-SE" sz="2400" spc="-1" strike="noStrike">
              <a:latin typeface="DejaVu Sans"/>
            </a:endParaRPr>
          </a:p>
          <a:p>
            <a:pPr marL="457200" indent="-454680">
              <a:lnSpc>
                <a:spcPct val="100000"/>
              </a:lnSpc>
              <a:spcBef>
                <a:spcPts val="601"/>
              </a:spcBef>
            </a:pPr>
            <a:r>
              <a:rPr b="1" lang="sv-SE" sz="2400" spc="-1" strike="noStrike">
                <a:solidFill>
                  <a:srgbClr val="000000"/>
                </a:solidFill>
                <a:latin typeface="Times New Roman"/>
                <a:ea typeface="MS Gothic"/>
              </a:rPr>
              <a:t>Log in using your credentials at:</a:t>
            </a:r>
            <a:endParaRPr b="0" lang="sv-SE" sz="2400" spc="-1" strike="noStrike">
              <a:latin typeface="DejaVu Sans"/>
            </a:endParaRPr>
          </a:p>
          <a:p>
            <a:pPr marL="457200" indent="-454680">
              <a:lnSpc>
                <a:spcPct val="100000"/>
              </a:lnSpc>
              <a:spcBef>
                <a:spcPts val="601"/>
              </a:spcBef>
            </a:pPr>
            <a:r>
              <a:rPr b="1" lang="sv-SE" sz="2400" spc="-1" strike="noStrike" u="sng">
                <a:solidFill>
                  <a:srgbClr val="0000ff"/>
                </a:solidFill>
                <a:uFillTx/>
                <a:latin typeface="Times New Roman"/>
                <a:ea typeface="MS Gothic"/>
                <a:hlinkClick r:id="rId1"/>
              </a:rPr>
              <a:t>http://imat.ieee.org</a:t>
            </a:r>
            <a:endParaRPr b="0" lang="sv-SE" sz="2400" spc="-1" strike="noStrike">
              <a:latin typeface="DejaVu Sans"/>
            </a:endParaRPr>
          </a:p>
          <a:p>
            <a:pPr marL="457200" indent="-454680">
              <a:lnSpc>
                <a:spcPct val="100000"/>
              </a:lnSpc>
              <a:spcBef>
                <a:spcPts val="601"/>
              </a:spcBef>
            </a:pPr>
            <a:endParaRPr b="0" lang="sv-SE" sz="2400" spc="-1" strike="noStrike">
              <a:latin typeface="DejaVu Sans"/>
            </a:endParaRPr>
          </a:p>
          <a:p>
            <a:pPr marL="457200" indent="-454680">
              <a:lnSpc>
                <a:spcPct val="100000"/>
              </a:lnSpc>
              <a:spcBef>
                <a:spcPts val="601"/>
              </a:spcBef>
            </a:pPr>
            <a:r>
              <a:rPr b="1" lang="sv-SE" sz="2400" spc="-1" strike="noStrike">
                <a:solidFill>
                  <a:srgbClr val="000000"/>
                </a:solidFill>
                <a:latin typeface="Times New Roman"/>
                <a:ea typeface="MS Gothic"/>
              </a:rPr>
              <a:t>If you do not know your credentials, please contact Jon Rosdahl (</a:t>
            </a:r>
            <a:r>
              <a:rPr b="1" lang="sv-SE" sz="2400" spc="-1" strike="noStrike" u="sng">
                <a:solidFill>
                  <a:srgbClr val="0000ff"/>
                </a:solidFill>
                <a:uFillTx/>
                <a:latin typeface="Times New Roman"/>
                <a:ea typeface="MS Gothic"/>
                <a:hlinkClick r:id="rId2"/>
              </a:rPr>
              <a:t>jon.rosdahl@ieee.org</a:t>
            </a:r>
            <a:r>
              <a:rPr b="1" lang="sv-SE" sz="2400" spc="-1" strike="noStrike">
                <a:solidFill>
                  <a:srgbClr val="000000"/>
                </a:solidFill>
                <a:latin typeface="Times New Roman"/>
                <a:ea typeface="MS Gothic"/>
              </a:rPr>
              <a:t>) for guidance.</a:t>
            </a:r>
            <a:endParaRPr b="0" lang="sv-SE" sz="2400" spc="-1" strike="noStrike">
              <a:latin typeface="DejaVu Sans"/>
            </a:endParaRPr>
          </a:p>
          <a:p>
            <a:pPr marL="457200" indent="-454680">
              <a:lnSpc>
                <a:spcPct val="100000"/>
              </a:lnSpc>
              <a:spcBef>
                <a:spcPts val="601"/>
              </a:spcBef>
            </a:pPr>
            <a:endParaRPr b="0" lang="sv-SE" sz="2400" spc="-1" strike="noStrike">
              <a:latin typeface="DejaVu Sans"/>
            </a:endParaRPr>
          </a:p>
          <a:p>
            <a:pPr marL="457200" indent="-454680">
              <a:lnSpc>
                <a:spcPct val="100000"/>
              </a:lnSpc>
              <a:spcBef>
                <a:spcPts val="601"/>
              </a:spcBef>
            </a:pPr>
            <a:endParaRPr b="0" lang="sv-SE" sz="2400" spc="-1" strike="noStrike">
              <a:latin typeface="DejaVu Sans"/>
            </a:endParaRPr>
          </a:p>
        </p:txBody>
      </p:sp>
      <p:sp>
        <p:nvSpPr>
          <p:cNvPr id="166"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FB8F5EFD-0AA2-47F8-9101-E799FC0A84FE}"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167"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68"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69"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Attendance</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0" name="CustomShape 1"/>
          <p:cNvSpPr/>
          <p:nvPr/>
        </p:nvSpPr>
        <p:spPr>
          <a:xfrm>
            <a:off x="685800" y="1981080"/>
            <a:ext cx="7768440" cy="4110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Arial"/>
              <a:buChar char="•"/>
            </a:pPr>
            <a:r>
              <a:rPr b="1" lang="sv-SE" sz="2400" spc="-1" strike="noStrike">
                <a:solidFill>
                  <a:srgbClr val="000000"/>
                </a:solidFill>
                <a:latin typeface="Times New Roman"/>
                <a:ea typeface="MS Gothic"/>
              </a:rPr>
              <a:t>2 Sessions are scheduled for this week</a:t>
            </a:r>
            <a:endParaRPr b="0" lang="sv-SE" sz="2400" spc="-1" strike="noStrike">
              <a:latin typeface="DejaVu Sans"/>
            </a:endParaRPr>
          </a:p>
          <a:p>
            <a:pPr>
              <a:lnSpc>
                <a:spcPct val="100000"/>
              </a:lnSpc>
              <a:spcBef>
                <a:spcPts val="601"/>
              </a:spcBef>
            </a:pPr>
            <a:endParaRPr b="0" lang="sv-SE" sz="2400" spc="-1" strike="noStrike">
              <a:latin typeface="DejaVu Sans"/>
            </a:endParaRPr>
          </a:p>
          <a:p>
            <a:pPr lvl="1" marL="743040" indent="-28332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Wednesday 17 July PM1</a:t>
            </a:r>
            <a:endParaRPr b="0" lang="sv-SE" sz="2000" spc="-1" strike="noStrike">
              <a:latin typeface="DejaVu Sans"/>
            </a:endParaRPr>
          </a:p>
          <a:p>
            <a:pPr lvl="1" marL="743040" indent="-28332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Thursday 18 July AM1</a:t>
            </a:r>
            <a:endParaRPr b="0" lang="sv-SE" sz="2000" spc="-1" strike="noStrike">
              <a:latin typeface="DejaVu Sans"/>
            </a:endParaRPr>
          </a:p>
          <a:p>
            <a:pPr>
              <a:lnSpc>
                <a:spcPct val="100000"/>
              </a:lnSpc>
              <a:spcBef>
                <a:spcPts val="499"/>
              </a:spcBef>
            </a:pPr>
            <a:endParaRPr b="0" lang="sv-SE" sz="2000" spc="-1" strike="noStrike">
              <a:latin typeface="DejaVu Sans"/>
            </a:endParaRPr>
          </a:p>
          <a:p>
            <a:pPr>
              <a:lnSpc>
                <a:spcPct val="100000"/>
              </a:lnSpc>
              <a:spcBef>
                <a:spcPts val="499"/>
              </a:spcBef>
            </a:pPr>
            <a:endParaRPr b="0" lang="sv-SE" sz="2000" spc="-1" strike="noStrike">
              <a:latin typeface="DejaVu Sans"/>
            </a:endParaRPr>
          </a:p>
        </p:txBody>
      </p:sp>
      <p:sp>
        <p:nvSpPr>
          <p:cNvPr id="171"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63258E76-CAEE-4FB8-9440-105DE062AD3F}"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172"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73"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74"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RCM TIG this week</a:t>
            </a:r>
            <a:endParaRPr b="0" lang="sv-SE" sz="3200" spc="-1" strike="noStrike">
              <a:latin typeface="DejaVu Sans"/>
            </a:endParaRPr>
          </a:p>
        </p:txBody>
      </p:sp>
      <p:sp>
        <p:nvSpPr>
          <p:cNvPr id="175" name="CustomShape 6"/>
          <p:cNvSpPr/>
          <p:nvPr/>
        </p:nvSpPr>
        <p:spPr>
          <a:xfrm>
            <a:off x="792000" y="3960000"/>
            <a:ext cx="6838920" cy="1263240"/>
          </a:xfrm>
          <a:prstGeom prst="rect">
            <a:avLst/>
          </a:prstGeom>
          <a:noFill/>
          <a:ln>
            <a:noFill/>
          </a:ln>
        </p:spPr>
        <p:style>
          <a:lnRef idx="0"/>
          <a:fillRef idx="0"/>
          <a:effectRef idx="0"/>
          <a:fontRef idx="minor"/>
        </p:style>
        <p:txBody>
          <a:bodyPr lIns="90000" rIns="90000" tIns="45000" bIns="45000">
            <a:spAutoFit/>
          </a:bodyPr>
          <a:p>
            <a:pPr marL="216000" indent="-214920">
              <a:lnSpc>
                <a:spcPct val="100000"/>
              </a:lnSpc>
              <a:spcBef>
                <a:spcPts val="601"/>
              </a:spcBef>
              <a:buClr>
                <a:srgbClr val="000000"/>
              </a:buClr>
              <a:buSzPct val="45000"/>
              <a:buFont typeface="Wingdings" charset="2"/>
              <a:buChar char=""/>
            </a:pPr>
            <a:r>
              <a:rPr b="1" lang="sv-SE" sz="1800" spc="-1" strike="noStrike">
                <a:solidFill>
                  <a:srgbClr val="000000"/>
                </a:solidFill>
                <a:latin typeface="Times New Roman"/>
                <a:ea typeface="MS Gothic"/>
              </a:rPr>
              <a:t>Announcement from Chair:</a:t>
            </a:r>
            <a:endParaRPr b="0" lang="sv-SE" sz="1800" spc="-1" strike="noStrike">
              <a:latin typeface="DejaVu Sans"/>
            </a:endParaRPr>
          </a:p>
          <a:p>
            <a:pPr lvl="1" marL="432000" indent="-214920">
              <a:lnSpc>
                <a:spcPct val="100000"/>
              </a:lnSpc>
              <a:spcBef>
                <a:spcPts val="601"/>
              </a:spcBef>
              <a:buClr>
                <a:srgbClr val="000000"/>
              </a:buClr>
              <a:buSzPct val="45000"/>
              <a:buFont typeface="Wingdings" charset="2"/>
              <a:buChar char=""/>
            </a:pPr>
            <a:r>
              <a:rPr b="0" lang="sv-SE" sz="1800" spc="-1" strike="noStrike">
                <a:solidFill>
                  <a:srgbClr val="000000"/>
                </a:solidFill>
                <a:latin typeface="Times New Roman"/>
                <a:ea typeface="MS Gothic"/>
              </a:rPr>
              <a:t>RCM TIG will be presented at the Privacy-Enhancing Technologies Symposium on July 19 in Stockholm by the Chair. For more information see </a:t>
            </a:r>
            <a:r>
              <a:rPr b="0" lang="sv-SE" sz="1800" spc="-1" strike="noStrike" u="sng">
                <a:solidFill>
                  <a:srgbClr val="0000ff"/>
                </a:solidFill>
                <a:uFillTx/>
                <a:latin typeface="Times New Roman"/>
                <a:ea typeface="MS Gothic"/>
                <a:hlinkClick r:id="rId1"/>
              </a:rPr>
              <a:t>https://petsymposium.org/2019/hotpets.php</a:t>
            </a:r>
            <a:r>
              <a:rPr b="0" lang="sv-SE" sz="1800" spc="-1" strike="noStrike">
                <a:solidFill>
                  <a:srgbClr val="000000"/>
                </a:solidFill>
                <a:latin typeface="Times New Roman"/>
                <a:ea typeface="MS Gothic"/>
              </a:rPr>
              <a:t> </a:t>
            </a:r>
            <a:endParaRPr b="0" lang="sv-SE" sz="1800" spc="-1" strike="noStrike">
              <a:latin typeface="DejaVu Sans"/>
            </a:endParaRPr>
          </a:p>
        </p:txBody>
      </p:sp>
    </p:spTree>
  </p:cSld>
  <mc:AlternateContent>
    <mc:Choice Requires="p14">
      <p:transition spd="slow" p14:dur="2000"/>
    </mc:Choice>
    <mc:Fallback>
      <p:transition spd="slow"/>
    </mc:Fallback>
  </mc:AlternateContent>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6"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Summary of May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Timeline</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Presentations</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Teleconferences</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Adjourn.</a:t>
            </a:r>
            <a:endParaRPr b="0" lang="sv-SE" sz="1600" spc="-1" strike="noStrike">
              <a:latin typeface="DejaVu Sans"/>
            </a:endParaRPr>
          </a:p>
        </p:txBody>
      </p:sp>
      <p:sp>
        <p:nvSpPr>
          <p:cNvPr id="177"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B82D5E2D-CC15-414D-8DD3-620C586F2A86}"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178"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79"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80"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802-11-Submission</Template>
  <TotalTime>1683</TotalTime>
  <Application>LibreOffice/6.1.6.3$Linux_X86_64 LibreOffice_project/10$Build-3</Application>
  <Company>Activision</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2018-07-29T21:13:13Z</dcterms:created>
  <dc:creator>Jones, Allan</dc:creator>
  <dc:description/>
  <dc:language>sv-SE</dc:language>
  <cp:lastModifiedBy>Amelia Andersdotter</cp:lastModifiedBy>
  <cp:lastPrinted>1601-01-01T00:00:00Z</cp:lastPrinted>
  <dcterms:modified xsi:type="dcterms:W3CDTF">2019-07-17T13:16:40Z</dcterms:modified>
  <cp:revision>61</cp:revision>
  <dc:subject/>
  <dc:title>RTA TIG November Agenda</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Activision</vt:lpwstr>
  </property>
  <property fmtid="{D5CDD505-2E9C-101B-9397-08002B2CF9AE}" pid="4" name="HiddenSlides">
    <vt:i4>0</vt:i4>
  </property>
  <property fmtid="{D5CDD505-2E9C-101B-9397-08002B2CF9AE}" pid="5" name="HyperlinksChanged">
    <vt:bool>0</vt:bool>
  </property>
  <property fmtid="{D5CDD505-2E9C-101B-9397-08002B2CF9AE}" pid="6" name="LinksUpToDate">
    <vt:bool>0</vt:bool>
  </property>
  <property fmtid="{D5CDD505-2E9C-101B-9397-08002B2CF9AE}" pid="7" name="MMClips">
    <vt:i4>0</vt:i4>
  </property>
  <property fmtid="{D5CDD505-2E9C-101B-9397-08002B2CF9AE}" pid="8" name="Notes">
    <vt:i4>3</vt:i4>
  </property>
  <property fmtid="{D5CDD505-2E9C-101B-9397-08002B2CF9AE}" pid="9" name="PresentationFormat">
    <vt:lpwstr>On-screen Show (4:3)</vt:lpwstr>
  </property>
  <property fmtid="{D5CDD505-2E9C-101B-9397-08002B2CF9AE}" pid="10" name="ScaleCrop">
    <vt:bool>0</vt:bool>
  </property>
  <property fmtid="{D5CDD505-2E9C-101B-9397-08002B2CF9AE}" pid="11" name="ShareDoc">
    <vt:bool>0</vt:bool>
  </property>
  <property fmtid="{D5CDD505-2E9C-101B-9397-08002B2CF9AE}" pid="12" name="Slides">
    <vt:i4>19</vt:i4>
  </property>
</Properties>
</file>