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_rels/notesSlide3.xml.rels" ContentType="application/vnd.openxmlformats-package.relationships+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7480657-7FEC-4C6C-976C-2140351E7F90}"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5640480" y="96840"/>
            <a:ext cx="637920" cy="2091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19" name="CustomShape 2"/>
          <p:cNvSpPr/>
          <p:nvPr/>
        </p:nvSpPr>
        <p:spPr>
          <a:xfrm>
            <a:off x="654120" y="96840"/>
            <a:ext cx="823680" cy="209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20" name="CustomShape 3"/>
          <p:cNvSpPr/>
          <p:nvPr/>
        </p:nvSpPr>
        <p:spPr>
          <a:xfrm>
            <a:off x="5357880" y="8985240"/>
            <a:ext cx="92052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21" name="CustomShape 4"/>
          <p:cNvSpPr/>
          <p:nvPr/>
        </p:nvSpPr>
        <p:spPr>
          <a:xfrm>
            <a:off x="3222720" y="8985240"/>
            <a:ext cx="509400" cy="3618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E187470C-C7B6-46F8-9641-FECE1630CC5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2" name="CustomShape 5"/>
          <p:cNvSpPr/>
          <p:nvPr/>
        </p:nvSpPr>
        <p:spPr>
          <a:xfrm>
            <a:off x="1154160" y="701640"/>
            <a:ext cx="4624200" cy="3466800"/>
          </a:xfrm>
          <a:prstGeom prst="rect">
            <a:avLst/>
          </a:prstGeom>
          <a:solidFill>
            <a:srgbClr val="ffffff"/>
          </a:solidFill>
          <a:ln w="9360">
            <a:solidFill>
              <a:srgbClr val="000000"/>
            </a:solidFill>
            <a:miter/>
          </a:ln>
        </p:spPr>
        <p:style>
          <a:lnRef idx="0"/>
          <a:fillRef idx="0"/>
          <a:effectRef idx="0"/>
          <a:fontRef idx="minor"/>
        </p:style>
      </p:sp>
      <p:sp>
        <p:nvSpPr>
          <p:cNvPr id="223" name="PlaceHolder 6"/>
          <p:cNvSpPr>
            <a:spLocks noGrp="1"/>
          </p:cNvSpPr>
          <p:nvPr>
            <p:ph type="body"/>
          </p:nvPr>
        </p:nvSpPr>
        <p:spPr>
          <a:xfrm>
            <a:off x="923760" y="4408560"/>
            <a:ext cx="5084640" cy="426852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0B524501-4DD1-43FC-9DDE-29EE891BEBA9}"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25" name="CustomShape 2"/>
          <p:cNvSpPr/>
          <p:nvPr/>
        </p:nvSpPr>
        <p:spPr>
          <a:xfrm>
            <a:off x="5640480" y="96840"/>
            <a:ext cx="638280" cy="209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26" name="CustomShape 3"/>
          <p:cNvSpPr/>
          <p:nvPr/>
        </p:nvSpPr>
        <p:spPr>
          <a:xfrm>
            <a:off x="654120" y="96840"/>
            <a:ext cx="824040" cy="209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27" name="CustomShape 4"/>
          <p:cNvSpPr/>
          <p:nvPr/>
        </p:nvSpPr>
        <p:spPr>
          <a:xfrm>
            <a:off x="5357880" y="8985240"/>
            <a:ext cx="920880" cy="1796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28" name="CustomShape 5"/>
          <p:cNvSpPr/>
          <p:nvPr/>
        </p:nvSpPr>
        <p:spPr>
          <a:xfrm>
            <a:off x="3222720" y="8985240"/>
            <a:ext cx="509760" cy="36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AEE92A01-DC3F-48EE-B6AD-9B6E0D6E4F1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9" name="PlaceHolder 6"/>
          <p:cNvSpPr>
            <a:spLocks noGrp="1"/>
          </p:cNvSpPr>
          <p:nvPr>
            <p:ph type="sldImg"/>
          </p:nvPr>
        </p:nvSpPr>
        <p:spPr>
          <a:xfrm>
            <a:off x="1154160" y="701640"/>
            <a:ext cx="4624560" cy="3467160"/>
          </a:xfrm>
          <a:prstGeom prst="rect">
            <a:avLst/>
          </a:prstGeom>
        </p:spPr>
      </p:sp>
      <p:sp>
        <p:nvSpPr>
          <p:cNvPr id="230" name="CustomShape 7"/>
          <p:cNvSpPr/>
          <p:nvPr/>
        </p:nvSpPr>
        <p:spPr>
          <a:xfrm>
            <a:off x="923760" y="4408560"/>
            <a:ext cx="5085000" cy="4268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1092960" y="1191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2" name="CustomShape 2"/>
          <p:cNvSpPr/>
          <p:nvPr/>
        </p:nvSpPr>
        <p:spPr>
          <a:xfrm>
            <a:off x="4311360" y="1191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3" name="CustomShape 3"/>
          <p:cNvSpPr/>
          <p:nvPr/>
        </p:nvSpPr>
        <p:spPr>
          <a:xfrm>
            <a:off x="116280" y="1191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35"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5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575472A2-264A-4750-B381-51A225B8A92B}" type="slidenum">
              <a:rPr b="0" lang="sv-SE" sz="1800" spc="-1" strike="noStrike">
                <a:solidFill>
                  <a:srgbClr val="000000"/>
                </a:solidFill>
                <a:latin typeface="DejaVu Sans"/>
              </a:rPr>
              <a:t>&lt;number&gt;</a:t>
            </a:fld>
            <a:endParaRPr b="0" lang="sv-SE" sz="1800" spc="-1" strike="noStrike">
              <a:latin typeface="DejaVu Sans"/>
            </a:endParaRPr>
          </a:p>
        </p:txBody>
      </p:sp>
      <p:sp>
        <p:nvSpPr>
          <p:cNvPr id="236" name="PlaceHolder 6"/>
          <p:cNvSpPr>
            <a:spLocks noGrp="1"/>
          </p:cNvSpPr>
          <p:nvPr>
            <p:ph type="sldImg"/>
          </p:nvPr>
        </p:nvSpPr>
        <p:spPr>
          <a:xfrm>
            <a:off x="914400" y="744480"/>
            <a:ext cx="4965840" cy="3724560"/>
          </a:xfrm>
          <a:prstGeom prst="rect">
            <a:avLst/>
          </a:prstGeom>
        </p:spPr>
      </p:sp>
      <p:sp>
        <p:nvSpPr>
          <p:cNvPr id="237" name="PlaceHolder 7"/>
          <p:cNvSpPr>
            <a:spLocks noGrp="1"/>
          </p:cNvSpPr>
          <p:nvPr>
            <p:ph type="body"/>
          </p:nvPr>
        </p:nvSpPr>
        <p:spPr>
          <a:xfrm>
            <a:off x="678960" y="4717800"/>
            <a:ext cx="543420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092960" y="1191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9" name="CustomShape 2"/>
          <p:cNvSpPr/>
          <p:nvPr/>
        </p:nvSpPr>
        <p:spPr>
          <a:xfrm>
            <a:off x="4311360" y="1191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40" name="CustomShape 3"/>
          <p:cNvSpPr/>
          <p:nvPr/>
        </p:nvSpPr>
        <p:spPr>
          <a:xfrm>
            <a:off x="116280" y="1191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41"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42"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5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CA5CC37B-D3D8-4B1E-8C11-A643EB02DC56}" type="slidenum">
              <a:rPr b="0" lang="sv-SE" sz="1800" spc="-1" strike="noStrike">
                <a:solidFill>
                  <a:srgbClr val="000000"/>
                </a:solidFill>
                <a:latin typeface="DejaVu Sans"/>
              </a:rPr>
              <a:t>&lt;number&gt;</a:t>
            </a:fld>
            <a:endParaRPr b="0" lang="sv-SE" sz="1800" spc="-1" strike="noStrike">
              <a:latin typeface="DejaVu Sans"/>
            </a:endParaRPr>
          </a:p>
        </p:txBody>
      </p:sp>
      <p:sp>
        <p:nvSpPr>
          <p:cNvPr id="243" name="PlaceHolder 6"/>
          <p:cNvSpPr>
            <a:spLocks noGrp="1"/>
          </p:cNvSpPr>
          <p:nvPr>
            <p:ph type="body"/>
          </p:nvPr>
        </p:nvSpPr>
        <p:spPr>
          <a:xfrm>
            <a:off x="905040" y="4552560"/>
            <a:ext cx="4983120" cy="4176000"/>
          </a:xfrm>
          <a:prstGeom prst="rect">
            <a:avLst/>
          </a:prstGeom>
        </p:spPr>
        <p:txBody>
          <a:bodyPr lIns="0" rIns="0" tIns="0" bIns="0">
            <a:spAutoFit/>
          </a:bodyPr>
          <a:p>
            <a:endParaRPr b="0" lang="sv-SE" sz="2000" spc="-1" strike="noStrike">
              <a:latin typeface="DejaVu Sans"/>
            </a:endParaRPr>
          </a:p>
        </p:txBody>
      </p:sp>
      <p:sp>
        <p:nvSpPr>
          <p:cNvPr id="244" name="PlaceHolder 7"/>
          <p:cNvSpPr>
            <a:spLocks noGrp="1"/>
          </p:cNvSpPr>
          <p:nvPr>
            <p:ph type="sldImg"/>
          </p:nvPr>
        </p:nvSpPr>
        <p:spPr>
          <a:xfrm>
            <a:off x="914400" y="744480"/>
            <a:ext cx="4965840" cy="37245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86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86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86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86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840" cy="271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802.11-19/982r1 </a:t>
            </a:r>
            <a:endParaRPr b="0" lang="sv-SE" sz="1800" spc="-1" strike="noStrike">
              <a:latin typeface="DejaVu Sans"/>
            </a:endParaRPr>
          </a:p>
        </p:txBody>
      </p:sp>
      <p:sp>
        <p:nvSpPr>
          <p:cNvPr id="4" name="PlaceHolder 5"/>
          <p:cNvSpPr>
            <a:spLocks noGrp="1"/>
          </p:cNvSpPr>
          <p:nvPr>
            <p:ph type="title"/>
          </p:nvPr>
        </p:nvSpPr>
        <p:spPr>
          <a:xfrm>
            <a:off x="698760" y="1374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840" cy="271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802.11-19/982r1 </a:t>
            </a:r>
            <a:endParaRPr b="0" lang="sv-SE" sz="1800" spc="-1" strike="noStrike">
              <a:latin typeface="DejaVu Sans"/>
            </a:endParaRPr>
          </a:p>
        </p:txBody>
      </p:sp>
      <p:sp>
        <p:nvSpPr>
          <p:cNvPr id="46" name="PlaceHolder 5"/>
          <p:cNvSpPr>
            <a:spLocks noGrp="1"/>
          </p:cNvSpPr>
          <p:nvPr>
            <p:ph type="title"/>
          </p:nvPr>
        </p:nvSpPr>
        <p:spPr>
          <a:xfrm>
            <a:off x="457200" y="86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264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802.11-19/982r1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56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482760" y="158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14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984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FA7B790-4EA5-4361-A7B6-3D1C18D08C7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0600" cy="10648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0600" cy="39492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2019-06-05</a:t>
            </a:r>
            <a:endParaRPr b="0" lang="sv-SE" sz="2000" spc="-1" strike="noStrike">
              <a:latin typeface="DejaVu Sans"/>
            </a:endParaRPr>
          </a:p>
        </p:txBody>
      </p:sp>
      <p:sp>
        <p:nvSpPr>
          <p:cNvPr id="137" name="CustomShape 6"/>
          <p:cNvSpPr/>
          <p:nvPr/>
        </p:nvSpPr>
        <p:spPr>
          <a:xfrm>
            <a:off x="533520" y="1940040"/>
            <a:ext cx="2489040" cy="57852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256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8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BF4BE9E-961B-4EBA-A2C2-0C99662E838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1441080"/>
            <a:ext cx="7769160" cy="475056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8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3BD59B-890C-46D4-98FC-A6BD37E3CF7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03284F8-72CF-4F5C-B2A0-8E9BC3C8F6B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2" name="CustomShape 2"/>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3" name="CustomShape 3"/>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4" name="CustomShape 4"/>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Timeline (proposed)</a:t>
            </a:r>
            <a:endParaRPr b="0" lang="sv-SE" sz="1600" spc="-1" strike="noStrike">
              <a:latin typeface="DejaVu Sans"/>
            </a:endParaRPr>
          </a:p>
        </p:txBody>
      </p:sp>
      <p:sp>
        <p:nvSpPr>
          <p:cNvPr id="195" name="CustomShape 5"/>
          <p:cNvSpPr/>
          <p:nvPr/>
        </p:nvSpPr>
        <p:spPr>
          <a:xfrm>
            <a:off x="1152000" y="2160000"/>
            <a:ext cx="7343640" cy="289908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May 2019: Fact-finding</a:t>
            </a:r>
            <a:endParaRPr b="0" lang="sv-SE" sz="1500" spc="-1" strike="noStrike">
              <a:latin typeface="DejaVu Sans"/>
            </a:endParaRPr>
          </a:p>
          <a:p>
            <a:pPr marL="216000" indent="-21564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July 2019: Further fact-finding, conclusion</a:t>
            </a:r>
            <a:endParaRPr b="0" lang="sv-SE" sz="1500" spc="-1" strike="noStrike">
              <a:latin typeface="DejaVu Sans"/>
            </a:endParaRPr>
          </a:p>
          <a:p>
            <a:pPr marL="216000" indent="-21564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564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September 2019: Discussion on draft report</a:t>
            </a:r>
            <a:endParaRPr b="0" lang="sv-SE" sz="1500" spc="-1" strike="noStrike">
              <a:latin typeface="DejaVu Sans"/>
            </a:endParaRPr>
          </a:p>
          <a:p>
            <a:pPr marL="216000" indent="-21564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November 2019: Conclusion</a:t>
            </a:r>
            <a:endParaRPr b="0" lang="sv-SE" sz="15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1584000"/>
            <a:ext cx="7769160" cy="4750560"/>
          </a:xfrm>
          <a:prstGeom prst="rect">
            <a:avLst/>
          </a:prstGeom>
          <a:noFill/>
          <a:ln w="9360">
            <a:noFill/>
          </a:ln>
        </p:spPr>
        <p:style>
          <a:lnRef idx="0"/>
          <a:fillRef idx="0"/>
          <a:effectRef idx="0"/>
          <a:fontRef idx="minor"/>
        </p:style>
      </p:sp>
      <p:sp>
        <p:nvSpPr>
          <p:cNvPr id="19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6456C1F-00F8-463D-9BE1-5F06F20F8B1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01" name="TextShape 6"/>
          <p:cNvSpPr txBox="1"/>
          <p:nvPr/>
        </p:nvSpPr>
        <p:spPr>
          <a:xfrm>
            <a:off x="1224000" y="1872000"/>
            <a:ext cx="6768000" cy="280800"/>
          </a:xfrm>
          <a:prstGeom prst="rect">
            <a:avLst/>
          </a:prstGeom>
          <a:noFill/>
          <a:ln>
            <a:noFill/>
          </a:ln>
        </p:spPr>
        <p:txBody>
          <a:bodyPr lIns="90000" rIns="90000" tIns="45000" bIns="45000">
            <a:spAutoFit/>
          </a:bodyPr>
          <a:p>
            <a:r>
              <a:rPr b="0" lang="sv-SE" sz="1300" spc="-1" strike="noStrike">
                <a:latin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9160" cy="4750560"/>
          </a:xfrm>
          <a:prstGeom prst="rect">
            <a:avLst/>
          </a:prstGeom>
          <a:noFill/>
          <a:ln w="9360">
            <a:noFill/>
          </a:ln>
        </p:spPr>
        <p:style>
          <a:lnRef idx="0"/>
          <a:fillRef idx="0"/>
          <a:effectRef idx="0"/>
          <a:fontRef idx="minor"/>
        </p:style>
      </p:sp>
      <p:sp>
        <p:nvSpPr>
          <p:cNvPr id="203"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8BBFF63-9EF0-462F-9B95-05BEDC7D56A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
        <p:nvSpPr>
          <p:cNvPr id="207" name="TextShape 6"/>
          <p:cNvSpPr txBox="1"/>
          <p:nvPr/>
        </p:nvSpPr>
        <p:spPr>
          <a:xfrm>
            <a:off x="1152000" y="2088000"/>
            <a:ext cx="6696000" cy="716760"/>
          </a:xfrm>
          <a:prstGeom prst="rect">
            <a:avLst/>
          </a:prstGeom>
          <a:noFill/>
          <a:ln>
            <a:noFill/>
          </a:ln>
        </p:spPr>
        <p:txBody>
          <a:bodyPr lIns="90000" rIns="90000" tIns="45000" bIns="45000">
            <a:spAutoFit/>
          </a:bodyPr>
          <a:p>
            <a:r>
              <a:rPr b="0" lang="sv-SE" sz="1400" spc="-1" strike="noStrike">
                <a:latin typeface="DejaVu Sans"/>
              </a:rPr>
              <a:t>Proposal: wait until the draft report is published in August and discussed in September F2F, to see if there are outstanding issues which could productively be addressed in a teleconference environment.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1584000"/>
            <a:ext cx="7769160" cy="4750560"/>
          </a:xfrm>
          <a:prstGeom prst="rect">
            <a:avLst/>
          </a:prstGeom>
          <a:noFill/>
          <a:ln w="9360">
            <a:noFill/>
          </a:ln>
        </p:spPr>
        <p:style>
          <a:lnRef idx="0"/>
          <a:fillRef idx="0"/>
          <a:effectRef idx="0"/>
          <a:fontRef idx="minor"/>
        </p:style>
      </p:sp>
      <p:sp>
        <p:nvSpPr>
          <p:cNvPr id="209"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30C5D70-D910-4194-B71D-9007BFA1DEE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0"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1"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2"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9160" cy="4750560"/>
          </a:xfrm>
          <a:prstGeom prst="rect">
            <a:avLst/>
          </a:prstGeom>
          <a:noFill/>
          <a:ln w="9360">
            <a:noFill/>
          </a:ln>
        </p:spPr>
        <p:style>
          <a:lnRef idx="0"/>
          <a:fillRef idx="0"/>
          <a:effectRef idx="0"/>
          <a:fontRef idx="minor"/>
        </p:style>
      </p:sp>
      <p:sp>
        <p:nvSpPr>
          <p:cNvPr id="214"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1475B1C-3666-42F4-A749-FFAA1217668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5"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90000"/>
              </a:lnSpc>
              <a:spcBef>
                <a:spcPts val="601"/>
              </a:spcBef>
            </a:pPr>
            <a:endParaRPr b="0" lang="sv-SE" sz="18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AB6BC24-7370-4804-85E3-C877459AC5B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714240" y="357120"/>
            <a:ext cx="2373480" cy="27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6" name="CustomShape 2"/>
          <p:cNvSpPr/>
          <p:nvPr/>
        </p:nvSpPr>
        <p:spPr>
          <a:xfrm>
            <a:off x="4344840" y="6475320"/>
            <a:ext cx="527400" cy="36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387EC649-C88F-4D4A-851A-3FF1E8152046}" type="slidenum">
              <a:rPr b="0" lang="sv-SE" sz="1200" spc="-1" strike="noStrike">
                <a:solidFill>
                  <a:srgbClr val="000000"/>
                </a:solidFill>
                <a:latin typeface="Times New Roman"/>
                <a:ea typeface="MS Gothic"/>
              </a:rPr>
              <a:t>3</a:t>
            </a:fld>
            <a:endParaRPr b="0" lang="sv-SE" sz="1200" spc="-1" strike="noStrike">
              <a:latin typeface="DejaVu Sans"/>
            </a:endParaRPr>
          </a:p>
        </p:txBody>
      </p:sp>
      <p:sp>
        <p:nvSpPr>
          <p:cNvPr id="147" name="CustomShape 3"/>
          <p:cNvSpPr/>
          <p:nvPr/>
        </p:nvSpPr>
        <p:spPr>
          <a:xfrm>
            <a:off x="685440" y="609480"/>
            <a:ext cx="7999560" cy="115920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48" name="CustomShape 4"/>
          <p:cNvSpPr/>
          <p:nvPr/>
        </p:nvSpPr>
        <p:spPr>
          <a:xfrm>
            <a:off x="539640" y="1525680"/>
            <a:ext cx="8001360" cy="4494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40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40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40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49" name="CustomShape 5"/>
          <p:cNvSpPr/>
          <p:nvPr/>
        </p:nvSpPr>
        <p:spPr>
          <a:xfrm>
            <a:off x="6410880" y="6475320"/>
            <a:ext cx="21992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960" y="334080"/>
            <a:ext cx="9306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6B6128B1-CD8E-4102-BDF3-0702E925AE09}" type="slidenum">
              <a:rPr b="0" lang="sv-SE" sz="1200" spc="-1" strike="noStrike">
                <a:solidFill>
                  <a:srgbClr val="000000"/>
                </a:solidFill>
                <a:latin typeface="DejaVu Sans"/>
                <a:ea typeface="DejaVu Sans"/>
              </a:rPr>
              <a:t>3</a:t>
            </a:fld>
            <a:endParaRPr b="0" lang="sv-SE" sz="1200" spc="-1" strike="noStrike">
              <a:latin typeface="DejaVu Sans"/>
            </a:endParaRPr>
          </a:p>
        </p:txBody>
      </p:sp>
      <p:sp>
        <p:nvSpPr>
          <p:cNvPr id="153" name="CustomShape 4"/>
          <p:cNvSpPr/>
          <p:nvPr/>
        </p:nvSpPr>
        <p:spPr>
          <a:xfrm>
            <a:off x="684360" y="549360"/>
            <a:ext cx="7770960" cy="920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4" name="CustomShape 5"/>
          <p:cNvSpPr/>
          <p:nvPr/>
        </p:nvSpPr>
        <p:spPr>
          <a:xfrm>
            <a:off x="685800" y="1447560"/>
            <a:ext cx="7770960" cy="3670200"/>
          </a:xfrm>
          <a:prstGeom prst="rect">
            <a:avLst/>
          </a:prstGeom>
          <a:noFill/>
          <a:ln>
            <a:noFill/>
          </a:ln>
        </p:spPr>
        <p:style>
          <a:lnRef idx="0"/>
          <a:fillRef idx="0"/>
          <a:effectRef idx="0"/>
          <a:fontRef idx="minor"/>
        </p:style>
        <p:txBody>
          <a:bodyPr lIns="92160" rIns="92160" tIns="46080" bIns="46080">
            <a:normAutofit/>
          </a:bodyPr>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3720"/>
            <a:ext cx="93060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C439F416-75EE-4240-89D1-B9C471009FA7}" type="slidenum">
              <a:rPr b="0" lang="sv-SE" sz="1200" spc="-1" strike="noStrike">
                <a:solidFill>
                  <a:srgbClr val="000000"/>
                </a:solidFill>
                <a:latin typeface="DejaVu Sans"/>
                <a:ea typeface="DejaVu Sans"/>
              </a:rPr>
              <a:t>4</a:t>
            </a:fld>
            <a:endParaRPr b="0" lang="sv-SE" sz="1200" spc="-1" strike="noStrike">
              <a:latin typeface="DejaVu Sans"/>
            </a:endParaRPr>
          </a:p>
        </p:txBody>
      </p:sp>
      <p:sp>
        <p:nvSpPr>
          <p:cNvPr id="158" name="CustomShape 4"/>
          <p:cNvSpPr/>
          <p:nvPr/>
        </p:nvSpPr>
        <p:spPr>
          <a:xfrm>
            <a:off x="685800" y="685440"/>
            <a:ext cx="7770960" cy="6541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59" name="CustomShape 5"/>
          <p:cNvSpPr/>
          <p:nvPr/>
        </p:nvSpPr>
        <p:spPr>
          <a:xfrm>
            <a:off x="304560" y="1752480"/>
            <a:ext cx="7846920" cy="4113360"/>
          </a:xfrm>
          <a:prstGeom prst="rect">
            <a:avLst/>
          </a:prstGeom>
          <a:noFill/>
          <a:ln>
            <a:noFill/>
          </a:ln>
        </p:spPr>
        <p:style>
          <a:lnRef idx="0"/>
          <a:fillRef idx="0"/>
          <a:effectRef idx="0"/>
          <a:fontRef idx="minor"/>
        </p:style>
        <p:txBody>
          <a:bodyPr lIns="90360" rIns="90360" tIns="44280" bIns="44280">
            <a:normAutofit/>
          </a:bodyPr>
          <a:p>
            <a:pPr marL="342720" indent="-3412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12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128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457200" indent="-45540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40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40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a:p>
            <a:pPr marL="457200" indent="-45540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p:txBody>
      </p:sp>
      <p:sp>
        <p:nvSpPr>
          <p:cNvPr id="161"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4160F1E-DEFD-4B11-850D-17A0B98326DF}"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62"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3"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4"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40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40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66"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B477C5C-D744-47EA-B34A-47AD713C9646}"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67"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0" name="CustomShape 6"/>
          <p:cNvSpPr/>
          <p:nvPr/>
        </p:nvSpPr>
        <p:spPr>
          <a:xfrm>
            <a:off x="792000" y="3960000"/>
            <a:ext cx="6839640" cy="126324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564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7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0DE4CF0-731D-43D1-92FC-ED3AEA67DF1B}"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7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5"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17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95E8734-11C5-4E47-9331-B75D06CBD2DD}"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7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9160" cy="106344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1554</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2019-07-08T11:24:36Z</dcterms:modified>
  <cp:revision>54</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