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1.xml.rels" ContentType="application/vnd.openxmlformats-package.relationships+xml"/>
  <Override PartName="/ppt/notesSlides/_rels/notesSlide3.xml.rels" ContentType="application/vnd.openxmlformats-package.relationships+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67E62B57-A7E0-4894-A5F1-FCCBAE779412}"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CustomShape 1"/>
          <p:cNvSpPr/>
          <p:nvPr/>
        </p:nvSpPr>
        <p:spPr>
          <a:xfrm>
            <a:off x="5640480" y="96840"/>
            <a:ext cx="638280" cy="2095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17" name="CustomShape 2"/>
          <p:cNvSpPr/>
          <p:nvPr/>
        </p:nvSpPr>
        <p:spPr>
          <a:xfrm>
            <a:off x="654120" y="96840"/>
            <a:ext cx="824040" cy="2095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18" name="CustomShape 3"/>
          <p:cNvSpPr/>
          <p:nvPr/>
        </p:nvSpPr>
        <p:spPr>
          <a:xfrm>
            <a:off x="5357880" y="8985240"/>
            <a:ext cx="92088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19" name="CustomShape 4"/>
          <p:cNvSpPr/>
          <p:nvPr/>
        </p:nvSpPr>
        <p:spPr>
          <a:xfrm>
            <a:off x="3222720" y="8985240"/>
            <a:ext cx="509760" cy="3621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00858646-5FBE-48CF-8812-246839D7FD7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0" name="CustomShape 5"/>
          <p:cNvSpPr/>
          <p:nvPr/>
        </p:nvSpPr>
        <p:spPr>
          <a:xfrm>
            <a:off x="1154160" y="701640"/>
            <a:ext cx="4624560" cy="3467160"/>
          </a:xfrm>
          <a:prstGeom prst="rect">
            <a:avLst/>
          </a:prstGeom>
          <a:solidFill>
            <a:srgbClr val="ffffff"/>
          </a:solidFill>
          <a:ln w="9360">
            <a:solidFill>
              <a:srgbClr val="000000"/>
            </a:solidFill>
            <a:miter/>
          </a:ln>
        </p:spPr>
        <p:style>
          <a:lnRef idx="0"/>
          <a:fillRef idx="0"/>
          <a:effectRef idx="0"/>
          <a:fontRef idx="minor"/>
        </p:style>
      </p:sp>
      <p:sp>
        <p:nvSpPr>
          <p:cNvPr id="221" name="PlaceHolder 6"/>
          <p:cNvSpPr>
            <a:spLocks noGrp="1"/>
          </p:cNvSpPr>
          <p:nvPr>
            <p:ph type="body"/>
          </p:nvPr>
        </p:nvSpPr>
        <p:spPr>
          <a:xfrm>
            <a:off x="923760" y="4408560"/>
            <a:ext cx="5085000" cy="426888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F811CEBB-C306-417D-AB9A-D62404313B06}"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23" name="CustomShape 2"/>
          <p:cNvSpPr/>
          <p:nvPr/>
        </p:nvSpPr>
        <p:spPr>
          <a:xfrm>
            <a:off x="5640480" y="96840"/>
            <a:ext cx="638640" cy="209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24" name="CustomShape 3"/>
          <p:cNvSpPr/>
          <p:nvPr/>
        </p:nvSpPr>
        <p:spPr>
          <a:xfrm>
            <a:off x="654120" y="96840"/>
            <a:ext cx="824400" cy="209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25" name="CustomShape 4"/>
          <p:cNvSpPr/>
          <p:nvPr/>
        </p:nvSpPr>
        <p:spPr>
          <a:xfrm>
            <a:off x="5357880" y="8985240"/>
            <a:ext cx="921240" cy="1800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26" name="CustomShape 5"/>
          <p:cNvSpPr/>
          <p:nvPr/>
        </p:nvSpPr>
        <p:spPr>
          <a:xfrm>
            <a:off x="3222720" y="8985240"/>
            <a:ext cx="510120" cy="36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E495DAFC-DD19-4619-B0CF-18911BCDA77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7" name="PlaceHolder 6"/>
          <p:cNvSpPr>
            <a:spLocks noGrp="1"/>
          </p:cNvSpPr>
          <p:nvPr>
            <p:ph type="sldImg"/>
          </p:nvPr>
        </p:nvSpPr>
        <p:spPr>
          <a:xfrm>
            <a:off x="1154160" y="701640"/>
            <a:ext cx="4624920" cy="3467520"/>
          </a:xfrm>
          <a:prstGeom prst="rect">
            <a:avLst/>
          </a:prstGeom>
        </p:spPr>
      </p:sp>
      <p:sp>
        <p:nvSpPr>
          <p:cNvPr id="228" name="CustomShape 7"/>
          <p:cNvSpPr/>
          <p:nvPr/>
        </p:nvSpPr>
        <p:spPr>
          <a:xfrm>
            <a:off x="923760" y="4408560"/>
            <a:ext cx="5085360" cy="42692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1092960" y="11952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30" name="CustomShape 2"/>
          <p:cNvSpPr/>
          <p:nvPr/>
        </p:nvSpPr>
        <p:spPr>
          <a:xfrm>
            <a:off x="4311360" y="11952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31" name="CustomShape 3"/>
          <p:cNvSpPr/>
          <p:nvPr/>
        </p:nvSpPr>
        <p:spPr>
          <a:xfrm>
            <a:off x="116280" y="11952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32"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33"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92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8F181F37-33F2-4352-8624-F4B952B5B708}" type="slidenum">
              <a:rPr b="0" lang="sv-SE" sz="1800" spc="-1" strike="noStrike">
                <a:solidFill>
                  <a:srgbClr val="000000"/>
                </a:solidFill>
                <a:latin typeface="DejaVu Sans"/>
              </a:rPr>
              <a:t>&lt;number&gt;</a:t>
            </a:fld>
            <a:endParaRPr b="0" lang="sv-SE" sz="1800" spc="-1" strike="noStrike">
              <a:latin typeface="DejaVu Sans"/>
            </a:endParaRPr>
          </a:p>
        </p:txBody>
      </p:sp>
      <p:sp>
        <p:nvSpPr>
          <p:cNvPr id="234" name="PlaceHolder 6"/>
          <p:cNvSpPr>
            <a:spLocks noGrp="1"/>
          </p:cNvSpPr>
          <p:nvPr>
            <p:ph type="sldImg"/>
          </p:nvPr>
        </p:nvSpPr>
        <p:spPr>
          <a:xfrm>
            <a:off x="914400" y="744480"/>
            <a:ext cx="4966200" cy="3724920"/>
          </a:xfrm>
          <a:prstGeom prst="rect">
            <a:avLst/>
          </a:prstGeom>
        </p:spPr>
      </p:sp>
      <p:sp>
        <p:nvSpPr>
          <p:cNvPr id="235" name="PlaceHolder 7"/>
          <p:cNvSpPr>
            <a:spLocks noGrp="1"/>
          </p:cNvSpPr>
          <p:nvPr>
            <p:ph type="body"/>
          </p:nvPr>
        </p:nvSpPr>
        <p:spPr>
          <a:xfrm>
            <a:off x="678960" y="4717800"/>
            <a:ext cx="543456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1092960" y="11952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37" name="CustomShape 2"/>
          <p:cNvSpPr/>
          <p:nvPr/>
        </p:nvSpPr>
        <p:spPr>
          <a:xfrm>
            <a:off x="4311360" y="11952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38" name="CustomShape 3"/>
          <p:cNvSpPr/>
          <p:nvPr/>
        </p:nvSpPr>
        <p:spPr>
          <a:xfrm>
            <a:off x="116280" y="11952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39"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40"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92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2CCD3096-6120-4990-8216-C10809D49BC5}" type="slidenum">
              <a:rPr b="0" lang="sv-SE" sz="1800" spc="-1" strike="noStrike">
                <a:solidFill>
                  <a:srgbClr val="000000"/>
                </a:solidFill>
                <a:latin typeface="DejaVu Sans"/>
              </a:rPr>
              <a:t>&lt;number&gt;</a:t>
            </a:fld>
            <a:endParaRPr b="0" lang="sv-SE" sz="1800" spc="-1" strike="noStrike">
              <a:latin typeface="DejaVu Sans"/>
            </a:endParaRPr>
          </a:p>
        </p:txBody>
      </p:sp>
      <p:sp>
        <p:nvSpPr>
          <p:cNvPr id="241" name="PlaceHolder 6"/>
          <p:cNvSpPr>
            <a:spLocks noGrp="1"/>
          </p:cNvSpPr>
          <p:nvPr>
            <p:ph type="body"/>
          </p:nvPr>
        </p:nvSpPr>
        <p:spPr>
          <a:xfrm>
            <a:off x="905040" y="4552560"/>
            <a:ext cx="4983480" cy="4176000"/>
          </a:xfrm>
          <a:prstGeom prst="rect">
            <a:avLst/>
          </a:prstGeom>
        </p:spPr>
        <p:txBody>
          <a:bodyPr lIns="0" rIns="0" tIns="0" bIns="0">
            <a:spAutoFit/>
          </a:bodyPr>
          <a:p>
            <a:endParaRPr b="0" lang="sv-SE" sz="2000" spc="-1" strike="noStrike">
              <a:latin typeface="DejaVu Sans"/>
            </a:endParaRPr>
          </a:p>
        </p:txBody>
      </p:sp>
      <p:sp>
        <p:nvSpPr>
          <p:cNvPr id="242" name="PlaceHolder 7"/>
          <p:cNvSpPr>
            <a:spLocks noGrp="1"/>
          </p:cNvSpPr>
          <p:nvPr>
            <p:ph type="sldImg"/>
          </p:nvPr>
        </p:nvSpPr>
        <p:spPr>
          <a:xfrm>
            <a:off x="914400" y="744480"/>
            <a:ext cx="4966200" cy="372492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698760" y="1375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698760" y="1375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98760" y="1375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98760" y="1375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9200" cy="2714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802.11-19/982r0 </a:t>
            </a:r>
            <a:endParaRPr b="0" lang="sv-SE" sz="1800" spc="-1" strike="noStrike">
              <a:latin typeface="DejaVu Sans"/>
            </a:endParaRPr>
          </a:p>
        </p:txBody>
      </p:sp>
      <p:sp>
        <p:nvSpPr>
          <p:cNvPr id="4" name="PlaceHolder 5"/>
          <p:cNvSpPr>
            <a:spLocks noGrp="1"/>
          </p:cNvSpPr>
          <p:nvPr>
            <p:ph type="title"/>
          </p:nvPr>
        </p:nvSpPr>
        <p:spPr>
          <a:xfrm>
            <a:off x="698760" y="1375200"/>
            <a:ext cx="8229240" cy="1144800"/>
          </a:xfrm>
          <a:prstGeom prst="rect">
            <a:avLst/>
          </a:prstGeom>
        </p:spPr>
        <p:txBody>
          <a:bodyPr lIns="0" rIns="0" tIns="0" bIns="0" anchor="ctr">
            <a:noAutofit/>
          </a:bodyPr>
          <a:p>
            <a:pPr algn="ctr"/>
            <a:r>
              <a:rPr b="0" lang="sv-SE" sz="4400" spc="-1" strike="noStrike">
                <a:latin typeface="DejaVu Sans"/>
              </a:rPr>
              <a:t>Click to edit the title text </a:t>
            </a:r>
            <a:r>
              <a:rPr b="0" lang="sv-SE" sz="4400" spc="-1" strike="noStrike">
                <a:latin typeface="DejaVu Sans"/>
              </a:rPr>
              <a:t>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CustomShape 1"/>
          <p:cNvSpPr/>
          <p:nvPr/>
        </p:nvSpPr>
        <p:spPr>
          <a:xfrm>
            <a:off x="5145840" y="33300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802.11-19/982r0 </a:t>
            </a:r>
            <a:endParaRPr b="0" lang="sv-SE" sz="1800" spc="-1" strike="noStrike">
              <a:latin typeface="DejaVu Sans"/>
            </a:endParaRPr>
          </a:p>
        </p:txBody>
      </p:sp>
      <p:sp>
        <p:nvSpPr>
          <p:cNvPr id="4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4"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492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4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6" name="PlaceHolder 5"/>
          <p:cNvSpPr>
            <a:spLocks noGrp="1"/>
          </p:cNvSpPr>
          <p:nvPr>
            <p:ph type="title"/>
          </p:nvPr>
        </p:nvSpPr>
        <p:spPr>
          <a:xfrm>
            <a:off x="457200" y="14184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145840" y="33300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802.11-19/982r0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492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370080" y="1242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hyperlink" Target="https://mentor.ieee.org/802.11/dcn/19/11-19-0623-03-0rcm-rcm-tig-agenda.pptx" TargetMode="External"/><Relationship Id="rId2" Type="http://schemas.openxmlformats.org/officeDocument/2006/relationships/hyperlink" Target="https://mentor.ieee.org/802.11/dcn/19/11-19-0891-00-0rcm-atlanta-may-2019-minutes.docx" TargetMode="External"/><Relationship Id="rId3"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hyperlink" Target="https://petsymposium.org/2019/hotpets.php" TargetMode="External"/><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18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33" name="CustomShape 2"/>
          <p:cNvSpPr/>
          <p:nvPr/>
        </p:nvSpPr>
        <p:spPr>
          <a:xfrm>
            <a:off x="5500800" y="6475320"/>
            <a:ext cx="304020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27AEB12-9393-48C6-83CE-970FCC71780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35" name="CustomShape 4"/>
          <p:cNvSpPr/>
          <p:nvPr/>
        </p:nvSpPr>
        <p:spPr>
          <a:xfrm>
            <a:off x="723240" y="630360"/>
            <a:ext cx="7770960" cy="10652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70960" cy="395280"/>
          </a:xfrm>
          <a:prstGeom prst="rect">
            <a:avLst/>
          </a:prstGeom>
          <a:noFill/>
          <a:ln w="9360">
            <a:noFill/>
          </a:ln>
        </p:spPr>
        <p:style>
          <a:lnRef idx="0"/>
          <a:fillRef idx="0"/>
          <a:effectRef idx="0"/>
          <a:fontRef idx="minor"/>
        </p:style>
        <p:txBody>
          <a:bodyPr lIns="92160" rIns="92160" tIns="46080" bIns="46080">
            <a:noAutofit/>
          </a:bodyPr>
          <a:p>
            <a:pPr marL="343080" indent="-34164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2019-06-05</a:t>
            </a:r>
            <a:endParaRPr b="0" lang="sv-SE" sz="2000" spc="-1" strike="noStrike">
              <a:latin typeface="DejaVu Sans"/>
            </a:endParaRPr>
          </a:p>
        </p:txBody>
      </p:sp>
      <p:sp>
        <p:nvSpPr>
          <p:cNvPr id="137" name="CustomShape 6"/>
          <p:cNvSpPr/>
          <p:nvPr/>
        </p:nvSpPr>
        <p:spPr>
          <a:xfrm>
            <a:off x="533520" y="1940040"/>
            <a:ext cx="2489400" cy="57888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292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1584000"/>
            <a:ext cx="7769520" cy="4750920"/>
          </a:xfrm>
          <a:prstGeom prst="rect">
            <a:avLst/>
          </a:prstGeom>
          <a:noFill/>
          <a:ln w="9360">
            <a:noFill/>
          </a:ln>
        </p:spPr>
        <p:style>
          <a:lnRef idx="0"/>
          <a:fillRef idx="0"/>
          <a:effectRef idx="0"/>
          <a:fontRef idx="minor"/>
        </p:style>
        <p:txBody>
          <a:bodyPr lIns="92160" rIns="92160" tIns="46080" bIns="46080">
            <a:noAutofit/>
          </a:bodyPr>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Presentations</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Teleconferences</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182"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C0FF9F7-DFDF-41F8-9291-DB799035E90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3"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4"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85"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1"/>
          <p:cNvSpPr/>
          <p:nvPr/>
        </p:nvSpPr>
        <p:spPr>
          <a:xfrm>
            <a:off x="685800" y="1441080"/>
            <a:ext cx="7769520" cy="475092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1500" spc="-1" strike="noStrike">
                <a:solidFill>
                  <a:srgbClr val="000000"/>
                </a:solidFill>
                <a:latin typeface="Times New Roman"/>
                <a:ea typeface="MS Gothic"/>
              </a:rPr>
              <a:t>Some background to TIG:</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Summary of discussions on randomized and changing MAC addresses 2014-2019, Amelia Andersdotter, 11-19/588r3</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Final Agenda</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 </a:t>
            </a:r>
            <a:r>
              <a:rPr b="0" lang="sv-SE" sz="1500" spc="-1" strike="noStrike" u="sng">
                <a:solidFill>
                  <a:srgbClr val="0066ff"/>
                </a:solidFill>
                <a:uFillTx/>
                <a:latin typeface="Times New Roman"/>
                <a:ea typeface="AR PL UMing CN"/>
                <a:hlinkClick r:id="rId1"/>
              </a:rPr>
              <a:t>https://mentor.ieee.org/802.11/dcn/19/11-19-0623-03-0rcm-rcm-tig-agenda.pptx</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Mark Hamilton (Ruckus/ARRIS) was appointed vice-chair.</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Presentations at May 2019 meeting</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Summary of RCM TIG formation (presentation), Amelia Andersdotter, 11-19/854r0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P802.1CQ MAC Address Assignment Requirements, Max Riegel, 11-19/851r0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IDQuery Query Message Proposal, Carol Ansley, 11-19/179r2</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Temporary Addresses, Roger Marks, 11-19/884r0</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No  motions, no straw polls.</a:t>
            </a:r>
            <a:endParaRPr b="0" lang="sv-SE" sz="1500" spc="-1" strike="noStrike">
              <a:latin typeface="DejaVu Sans"/>
            </a:endParaRPr>
          </a:p>
          <a:p>
            <a:pPr>
              <a:lnSpc>
                <a:spcPct val="100000"/>
              </a:lnSpc>
            </a:pPr>
            <a:r>
              <a:rPr b="1" lang="sv-SE" sz="1500" spc="-1" strike="noStrike">
                <a:solidFill>
                  <a:srgbClr val="000000"/>
                </a:solidFill>
                <a:latin typeface="Times New Roman"/>
                <a:ea typeface="MS Gothic"/>
              </a:rPr>
              <a:t>Minutes</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 </a:t>
            </a:r>
            <a:r>
              <a:rPr b="0" lang="sv-SE" sz="1500" spc="-1" strike="noStrike" u="sng">
                <a:solidFill>
                  <a:srgbClr val="0066ff"/>
                </a:solidFill>
                <a:uFillTx/>
                <a:latin typeface="Times New Roman"/>
                <a:ea typeface="MS Gothic"/>
                <a:hlinkClick r:id="rId2"/>
              </a:rPr>
              <a:t>https://mentor.ieee.org/802.11/dcn/19/11-19-0891-00-0rcm-atlanta-may-2019-minutes.docx</a:t>
            </a:r>
            <a:r>
              <a:rPr b="0" lang="sv-SE" sz="1500" spc="-1" strike="noStrike">
                <a:solidFill>
                  <a:srgbClr val="000000"/>
                </a:solidFill>
                <a:latin typeface="Times New Roman"/>
                <a:ea typeface="MS Gothic"/>
              </a:rPr>
              <a:t> </a:t>
            </a:r>
            <a:endParaRPr b="0" lang="sv-SE" sz="1500" spc="-1" strike="noStrike">
              <a:latin typeface="DejaVu Sans"/>
            </a:endParaRPr>
          </a:p>
          <a:p>
            <a:pPr>
              <a:lnSpc>
                <a:spcPct val="100000"/>
              </a:lnSpc>
            </a:pPr>
            <a:r>
              <a:rPr b="1" lang="sv-SE" sz="1500" spc="-1" strike="noStrike">
                <a:solidFill>
                  <a:srgbClr val="000000"/>
                </a:solidFill>
                <a:latin typeface="Times New Roman"/>
                <a:ea typeface="Gulim"/>
              </a:rPr>
              <a:t>Plans until and at July 2019 F2F</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Gulim"/>
              </a:rPr>
              <a:t>2 sessions at next F2F, no scheduled teleconferences.</a:t>
            </a:r>
            <a:endParaRPr b="0" lang="sv-SE" sz="1500" spc="-1" strike="noStrike">
              <a:latin typeface="DejaVu Sans"/>
            </a:endParaRPr>
          </a:p>
        </p:txBody>
      </p:sp>
      <p:sp>
        <p:nvSpPr>
          <p:cNvPr id="187"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B8772B0-812E-4DF6-A15E-DD30DFF71F6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8"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9"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90"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May meeting</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1"/>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6C10ADB-3E74-43B1-80B2-9A29E9D2A6B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2" name="CustomShape 2"/>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3" name="CustomShape 3"/>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94" name="CustomShape 4"/>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Timeline (proposed)</a:t>
            </a:r>
            <a:endParaRPr b="0" lang="sv-SE" sz="1600" spc="-1" strike="noStrike">
              <a:latin typeface="DejaVu Sans"/>
            </a:endParaRPr>
          </a:p>
        </p:txBody>
      </p:sp>
      <p:sp>
        <p:nvSpPr>
          <p:cNvPr id="195" name="TextShape 5"/>
          <p:cNvSpPr txBox="1"/>
          <p:nvPr/>
        </p:nvSpPr>
        <p:spPr>
          <a:xfrm>
            <a:off x="1152000" y="2160000"/>
            <a:ext cx="7344000" cy="2635560"/>
          </a:xfrm>
          <a:prstGeom prst="rect">
            <a:avLst/>
          </a:prstGeom>
          <a:noFill/>
          <a:ln>
            <a:noFill/>
          </a:ln>
        </p:spPr>
        <p:txBody>
          <a:bodyPr lIns="90000" rIns="90000" tIns="45000" bIns="45000">
            <a:spAutoFit/>
          </a:bodyPr>
          <a:p>
            <a:pPr marL="216000" indent="-216000">
              <a:lnSpc>
                <a:spcPct val="100000"/>
              </a:lnSpc>
              <a:spcBef>
                <a:spcPts val="1417"/>
              </a:spcBef>
              <a:spcAft>
                <a:spcPts val="1417"/>
              </a:spcAft>
              <a:buClr>
                <a:srgbClr val="000000"/>
              </a:buClr>
              <a:buSzPct val="45000"/>
              <a:buFont typeface="Wingdings" charset="2"/>
              <a:buChar char=""/>
            </a:pPr>
            <a:r>
              <a:rPr b="0" lang="sv-SE" sz="1500" spc="-1" strike="noStrike">
                <a:latin typeface="DejaVu Serif"/>
                <a:ea typeface="AR PL UMing CN"/>
              </a:rPr>
              <a:t>May 2019: Fact-finding</a:t>
            </a:r>
            <a:endParaRPr b="0" lang="sv-SE" sz="1500" spc="-1" strike="noStrike">
              <a:latin typeface="DejaVu Sans"/>
            </a:endParaRPr>
          </a:p>
          <a:p>
            <a:pPr marL="216000" indent="-216000">
              <a:lnSpc>
                <a:spcPct val="100000"/>
              </a:lnSpc>
              <a:spcBef>
                <a:spcPts val="1417"/>
              </a:spcBef>
              <a:spcAft>
                <a:spcPts val="1417"/>
              </a:spcAft>
              <a:buClr>
                <a:srgbClr val="000000"/>
              </a:buClr>
              <a:buSzPct val="45000"/>
              <a:buFont typeface="Wingdings" charset="2"/>
              <a:buChar char=""/>
            </a:pPr>
            <a:r>
              <a:rPr b="0" lang="sv-SE" sz="1500" spc="-1" strike="noStrike">
                <a:latin typeface="DejaVu Serif"/>
                <a:ea typeface="AR PL UMing CN"/>
              </a:rPr>
              <a:t>July 2019: Further fact-finding, conclusion</a:t>
            </a:r>
            <a:endParaRPr b="0" lang="sv-SE" sz="1500" spc="-1" strike="noStrike">
              <a:latin typeface="DejaVu Sans"/>
            </a:endParaRPr>
          </a:p>
          <a:p>
            <a:pPr marL="216000" indent="-216000">
              <a:lnSpc>
                <a:spcPct val="100000"/>
              </a:lnSpc>
              <a:spcBef>
                <a:spcPts val="1417"/>
              </a:spcBef>
              <a:spcAft>
                <a:spcPts val="1417"/>
              </a:spcAft>
              <a:buClr>
                <a:srgbClr val="000000"/>
              </a:buClr>
              <a:buSzPct val="45000"/>
              <a:buFont typeface="Wingdings" charset="2"/>
              <a:buChar char=""/>
            </a:pPr>
            <a:r>
              <a:rPr b="0" lang="sv-SE" sz="1500" spc="-1" strike="noStrike">
                <a:latin typeface="DejaVu Serif"/>
                <a:ea typeface="AR PL UMing CN"/>
              </a:rPr>
              <a:t>August 2019: Draft report</a:t>
            </a:r>
            <a:endParaRPr b="0" lang="sv-SE" sz="1500" spc="-1" strike="noStrike">
              <a:latin typeface="DejaVu Sans"/>
            </a:endParaRPr>
          </a:p>
          <a:p>
            <a:pPr marL="216000" indent="-216000">
              <a:lnSpc>
                <a:spcPct val="100000"/>
              </a:lnSpc>
              <a:spcBef>
                <a:spcPts val="1417"/>
              </a:spcBef>
              <a:spcAft>
                <a:spcPts val="1417"/>
              </a:spcAft>
              <a:buClr>
                <a:srgbClr val="000000"/>
              </a:buClr>
              <a:buSzPct val="45000"/>
              <a:buFont typeface="Wingdings" charset="2"/>
              <a:buChar char=""/>
            </a:pPr>
            <a:r>
              <a:rPr b="0" lang="sv-SE" sz="1500" spc="-1" strike="noStrike">
                <a:latin typeface="DejaVu Serif"/>
                <a:ea typeface="AR PL UMing CN"/>
              </a:rPr>
              <a:t>September 2019: Discussion on draft report</a:t>
            </a:r>
            <a:endParaRPr b="0" lang="sv-SE" sz="1500" spc="-1" strike="noStrike">
              <a:latin typeface="DejaVu Sans"/>
            </a:endParaRPr>
          </a:p>
          <a:p>
            <a:pPr marL="216000" indent="-216000">
              <a:lnSpc>
                <a:spcPct val="100000"/>
              </a:lnSpc>
              <a:spcBef>
                <a:spcPts val="1417"/>
              </a:spcBef>
              <a:spcAft>
                <a:spcPts val="1417"/>
              </a:spcAft>
              <a:buClr>
                <a:srgbClr val="000000"/>
              </a:buClr>
              <a:buSzPct val="45000"/>
              <a:buFont typeface="Wingdings" charset="2"/>
              <a:buChar char=""/>
            </a:pPr>
            <a:r>
              <a:rPr b="0" lang="sv-SE" sz="1500" spc="-1" strike="noStrike">
                <a:latin typeface="DejaVu Serif"/>
                <a:ea typeface="AR PL UMing CN"/>
              </a:rPr>
              <a:t>November 2019: Conclusion</a:t>
            </a:r>
            <a:endParaRPr b="0" lang="sv-SE" sz="15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685800" y="1584000"/>
            <a:ext cx="7769520" cy="4750920"/>
          </a:xfrm>
          <a:prstGeom prst="rect">
            <a:avLst/>
          </a:prstGeom>
          <a:noFill/>
          <a:ln w="9360">
            <a:noFill/>
          </a:ln>
        </p:spPr>
        <p:style>
          <a:lnRef idx="0"/>
          <a:fillRef idx="0"/>
          <a:effectRef idx="0"/>
          <a:fontRef idx="minor"/>
        </p:style>
      </p:sp>
      <p:sp>
        <p:nvSpPr>
          <p:cNvPr id="197"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A55B339-15A9-4ADD-8B4B-01B4D015F7A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8"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9"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200"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this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CustomShape 1"/>
          <p:cNvSpPr/>
          <p:nvPr/>
        </p:nvSpPr>
        <p:spPr>
          <a:xfrm>
            <a:off x="685800" y="1584000"/>
            <a:ext cx="7769520" cy="4750920"/>
          </a:xfrm>
          <a:prstGeom prst="rect">
            <a:avLst/>
          </a:prstGeom>
          <a:noFill/>
          <a:ln w="9360">
            <a:noFill/>
          </a:ln>
        </p:spPr>
        <p:style>
          <a:lnRef idx="0"/>
          <a:fillRef idx="0"/>
          <a:effectRef idx="0"/>
          <a:fontRef idx="minor"/>
        </p:style>
      </p:sp>
      <p:sp>
        <p:nvSpPr>
          <p:cNvPr id="202"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AFB164E-34FF-40A3-8CDD-E7015206762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03"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4"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205"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685800" y="1584000"/>
            <a:ext cx="7769520" cy="4750920"/>
          </a:xfrm>
          <a:prstGeom prst="rect">
            <a:avLst/>
          </a:prstGeom>
          <a:noFill/>
          <a:ln w="9360">
            <a:noFill/>
          </a:ln>
        </p:spPr>
        <p:style>
          <a:lnRef idx="0"/>
          <a:fillRef idx="0"/>
          <a:effectRef idx="0"/>
          <a:fontRef idx="minor"/>
        </p:style>
      </p:sp>
      <p:sp>
        <p:nvSpPr>
          <p:cNvPr id="207"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A9D78B7-1CD5-4939-B0D7-5472213A7B6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08"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9"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210"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
          <p:cNvSpPr/>
          <p:nvPr/>
        </p:nvSpPr>
        <p:spPr>
          <a:xfrm>
            <a:off x="685800" y="1584000"/>
            <a:ext cx="7769520" cy="4750920"/>
          </a:xfrm>
          <a:prstGeom prst="rect">
            <a:avLst/>
          </a:prstGeom>
          <a:noFill/>
          <a:ln w="9360">
            <a:noFill/>
          </a:ln>
        </p:spPr>
        <p:style>
          <a:lnRef idx="0"/>
          <a:fillRef idx="0"/>
          <a:effectRef idx="0"/>
          <a:fontRef idx="minor"/>
        </p:style>
      </p:sp>
      <p:sp>
        <p:nvSpPr>
          <p:cNvPr id="212"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1A7D9D9-A275-4AD3-9FA9-9099377466F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3"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4"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215"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1981080"/>
            <a:ext cx="7769520" cy="4111920"/>
          </a:xfrm>
          <a:prstGeom prst="rect">
            <a:avLst/>
          </a:prstGeom>
          <a:noFill/>
          <a:ln w="9360">
            <a:noFill/>
          </a:ln>
        </p:spPr>
        <p:style>
          <a:lnRef idx="0"/>
          <a:fillRef idx="0"/>
          <a:effectRef idx="0"/>
          <a:fontRef idx="minor"/>
        </p:style>
        <p:txBody>
          <a:bodyPr lIns="92160" rIns="92160" tIns="46080" bIns="46080">
            <a:noAutofit/>
          </a:bodyPr>
          <a:p>
            <a:pPr marL="343080" indent="-341640" algn="ctr">
              <a:lnSpc>
                <a:spcPct val="90000"/>
              </a:lnSpc>
              <a:spcBef>
                <a:spcPts val="601"/>
              </a:spcBef>
            </a:pPr>
            <a:endParaRPr b="0" lang="sv-SE" sz="1800" spc="-1" strike="noStrike">
              <a:latin typeface="DejaVu Sans"/>
            </a:endParaRPr>
          </a:p>
          <a:p>
            <a:pPr marL="343080" indent="-34164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1640" algn="ctr">
              <a:lnSpc>
                <a:spcPct val="90000"/>
              </a:lnSpc>
              <a:spcBef>
                <a:spcPts val="601"/>
              </a:spcBef>
            </a:pPr>
            <a:endParaRPr b="0" lang="sv-SE" sz="1500" spc="-1" strike="noStrike">
              <a:latin typeface="DejaVu Sans"/>
            </a:endParaRPr>
          </a:p>
          <a:p>
            <a:pPr marL="343080" indent="-341640" algn="ctr">
              <a:lnSpc>
                <a:spcPct val="90000"/>
              </a:lnSpc>
              <a:spcBef>
                <a:spcPts val="601"/>
              </a:spcBef>
            </a:pPr>
            <a:r>
              <a:rPr b="1" lang="sv-SE" sz="1500" spc="-1" strike="noStrike">
                <a:solidFill>
                  <a:srgbClr val="000000"/>
                </a:solidFill>
                <a:latin typeface="Arial"/>
                <a:ea typeface="MS Gothic"/>
              </a:rPr>
              <a:t>July 13-17, 2019, Vienna, Austria</a:t>
            </a:r>
            <a:endParaRPr b="0" lang="sv-SE" sz="1500" spc="-1" strike="noStrike">
              <a:latin typeface="DejaVu Sans"/>
            </a:endParaRPr>
          </a:p>
          <a:p>
            <a:pPr marL="343080" indent="-341640" algn="ctr">
              <a:lnSpc>
                <a:spcPct val="90000"/>
              </a:lnSpc>
              <a:spcBef>
                <a:spcPts val="601"/>
              </a:spcBef>
            </a:pPr>
            <a:endParaRPr b="0" lang="sv-SE" sz="1500" spc="-1" strike="noStrike">
              <a:latin typeface="DejaVu Sans"/>
            </a:endParaRPr>
          </a:p>
          <a:p>
            <a:pPr marL="343080" indent="-34164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1640" algn="ctr">
              <a:lnSpc>
                <a:spcPct val="90000"/>
              </a:lnSpc>
              <a:spcBef>
                <a:spcPts val="601"/>
              </a:spcBef>
            </a:pPr>
            <a:endParaRPr b="0" lang="sv-SE" sz="1500" spc="-1" strike="noStrike">
              <a:latin typeface="DejaVu Sans"/>
            </a:endParaRPr>
          </a:p>
          <a:p>
            <a:pPr marL="343080" indent="-34164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1640" algn="ctr">
              <a:lnSpc>
                <a:spcPct val="90000"/>
              </a:lnSpc>
              <a:spcBef>
                <a:spcPts val="601"/>
              </a:spcBef>
            </a:pPr>
            <a:endParaRPr b="0" lang="sv-SE" sz="1500" spc="-1" strike="noStrike">
              <a:latin typeface="DejaVu Sans"/>
            </a:endParaRPr>
          </a:p>
        </p:txBody>
      </p:sp>
      <p:sp>
        <p:nvSpPr>
          <p:cNvPr id="141"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467F9F0-E774-4E0B-A8B9-8CBEB97571E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2"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3"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44" name="CustomShape 5"/>
          <p:cNvSpPr/>
          <p:nvPr/>
        </p:nvSpPr>
        <p:spPr>
          <a:xfrm>
            <a:off x="678600" y="91584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714240" y="357120"/>
            <a:ext cx="2373840" cy="27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46" name="CustomShape 2"/>
          <p:cNvSpPr/>
          <p:nvPr/>
        </p:nvSpPr>
        <p:spPr>
          <a:xfrm>
            <a:off x="4344840" y="6475320"/>
            <a:ext cx="527760" cy="36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F6E1DF87-37C0-46CA-A864-F17E845BCD8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7" name="CustomShape 3"/>
          <p:cNvSpPr/>
          <p:nvPr/>
        </p:nvSpPr>
        <p:spPr>
          <a:xfrm>
            <a:off x="685440" y="609480"/>
            <a:ext cx="7999920" cy="115956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148" name="CustomShape 4"/>
          <p:cNvSpPr/>
          <p:nvPr/>
        </p:nvSpPr>
        <p:spPr>
          <a:xfrm>
            <a:off x="539640" y="1525680"/>
            <a:ext cx="8001720" cy="44946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876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87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cccc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87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87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87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cccc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876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876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cccc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49" name="CustomShape 5"/>
          <p:cNvSpPr/>
          <p:nvPr/>
        </p:nvSpPr>
        <p:spPr>
          <a:xfrm>
            <a:off x="6410880" y="6475320"/>
            <a:ext cx="21996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687600" y="334440"/>
            <a:ext cx="98568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5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2"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E5C9D314-1C85-434B-9BB0-EA69968408BE}"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53" name="CustomShape 4"/>
          <p:cNvSpPr/>
          <p:nvPr/>
        </p:nvSpPr>
        <p:spPr>
          <a:xfrm>
            <a:off x="684360" y="549360"/>
            <a:ext cx="7771320" cy="9212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154" name="CustomShape 5"/>
          <p:cNvSpPr/>
          <p:nvPr/>
        </p:nvSpPr>
        <p:spPr>
          <a:xfrm>
            <a:off x="685800" y="1447560"/>
            <a:ext cx="7771320" cy="3670560"/>
          </a:xfrm>
          <a:prstGeom prst="rect">
            <a:avLst/>
          </a:prstGeom>
          <a:noFill/>
          <a:ln>
            <a:noFill/>
          </a:ln>
        </p:spPr>
        <p:style>
          <a:lnRef idx="0"/>
          <a:fillRef idx="0"/>
          <a:effectRef idx="0"/>
          <a:fontRef idx="minor"/>
        </p:style>
        <p:txBody>
          <a:bodyPr lIns="92160" rIns="92160" tIns="46080" bIns="46080">
            <a:normAutofit/>
          </a:bodyPr>
          <a:p>
            <a:pPr marL="342720" indent="-3416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4400">
              <a:lnSpc>
                <a:spcPct val="90000"/>
              </a:lnSpc>
              <a:spcBef>
                <a:spcPts val="598"/>
              </a:spcBef>
              <a:buClr>
                <a:srgbClr val="000000"/>
              </a:buClr>
              <a:buFont typeface="Times New Roman"/>
              <a:buChar char="–"/>
            </a:pPr>
            <a:r>
              <a:rPr b="0" lang="sv-SE" sz="2400" spc="-1" strike="noStrike" u="sng">
                <a:solidFill>
                  <a:srgbClr val="ccccff"/>
                </a:solidFill>
                <a:uFillTx/>
                <a:latin typeface="Times New Roman"/>
                <a:ea typeface="DejaVu Sans"/>
                <a:hlinkClick r:id="rId1"/>
              </a:rPr>
              <a:t>http://standards.ieee.org/faqs/affiliationFAQ.html</a:t>
            </a:r>
            <a:endParaRPr b="0" lang="sv-SE" sz="2400" spc="-1" strike="noStrike">
              <a:latin typeface="DejaVu Sans"/>
            </a:endParaRPr>
          </a:p>
          <a:p>
            <a:pPr marL="342720" indent="-3416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44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16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44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16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44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687600" y="333720"/>
            <a:ext cx="985680" cy="2746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56"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7"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8A1380BB-83F1-4767-A722-82F42E5B9D85}"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58" name="CustomShape 4"/>
          <p:cNvSpPr/>
          <p:nvPr/>
        </p:nvSpPr>
        <p:spPr>
          <a:xfrm>
            <a:off x="685800" y="685440"/>
            <a:ext cx="7771320" cy="65448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59" name="CustomShape 5"/>
          <p:cNvSpPr/>
          <p:nvPr/>
        </p:nvSpPr>
        <p:spPr>
          <a:xfrm>
            <a:off x="304560" y="1752480"/>
            <a:ext cx="7847280" cy="4113720"/>
          </a:xfrm>
          <a:prstGeom prst="rect">
            <a:avLst/>
          </a:prstGeom>
          <a:noFill/>
          <a:ln>
            <a:noFill/>
          </a:ln>
        </p:spPr>
        <p:style>
          <a:lnRef idx="0"/>
          <a:fillRef idx="0"/>
          <a:effectRef idx="0"/>
          <a:fontRef idx="minor"/>
        </p:style>
        <p:txBody>
          <a:bodyPr lIns="90360" rIns="90360" tIns="44280" bIns="44280">
            <a:normAutofit/>
          </a:bodyPr>
          <a:p>
            <a:pPr marL="342720" indent="-34164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164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164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 </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685800" y="1981080"/>
            <a:ext cx="7769520" cy="4111920"/>
          </a:xfrm>
          <a:prstGeom prst="rect">
            <a:avLst/>
          </a:prstGeom>
          <a:noFill/>
          <a:ln w="9360">
            <a:noFill/>
          </a:ln>
        </p:spPr>
        <p:style>
          <a:lnRef idx="0"/>
          <a:fillRef idx="0"/>
          <a:effectRef idx="0"/>
          <a:fontRef idx="minor"/>
        </p:style>
        <p:txBody>
          <a:bodyPr lIns="92160" rIns="92160" tIns="46080" bIns="46080">
            <a:noAutofit/>
          </a:bodyPr>
          <a:p>
            <a:pPr marL="457200" indent="-45576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576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5760">
              <a:lnSpc>
                <a:spcPct val="100000"/>
              </a:lnSpc>
              <a:spcBef>
                <a:spcPts val="601"/>
              </a:spcBef>
            </a:pPr>
            <a:r>
              <a:rPr b="1" lang="sv-SE" sz="2400" spc="-1" strike="noStrike" u="sng">
                <a:solidFill>
                  <a:srgbClr val="ccccff"/>
                </a:solidFill>
                <a:uFillTx/>
                <a:latin typeface="Times New Roman"/>
                <a:ea typeface="MS Gothic"/>
                <a:hlinkClick r:id="rId1"/>
              </a:rPr>
              <a:t>http://imat.ieee.org</a:t>
            </a:r>
            <a:endParaRPr b="0" lang="sv-SE" sz="2400" spc="-1" strike="noStrike">
              <a:latin typeface="DejaVu Sans"/>
            </a:endParaRPr>
          </a:p>
          <a:p>
            <a:pPr marL="457200" indent="-455760">
              <a:lnSpc>
                <a:spcPct val="100000"/>
              </a:lnSpc>
              <a:spcBef>
                <a:spcPts val="601"/>
              </a:spcBef>
            </a:pPr>
            <a:endParaRPr b="0" lang="sv-SE" sz="2400" spc="-1" strike="noStrike">
              <a:latin typeface="DejaVu Sans"/>
            </a:endParaRPr>
          </a:p>
          <a:p>
            <a:pPr marL="457200" indent="-45576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cccc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5760">
              <a:lnSpc>
                <a:spcPct val="100000"/>
              </a:lnSpc>
              <a:spcBef>
                <a:spcPts val="601"/>
              </a:spcBef>
            </a:pPr>
            <a:endParaRPr b="0" lang="sv-SE" sz="2400" spc="-1" strike="noStrike">
              <a:latin typeface="DejaVu Sans"/>
            </a:endParaRPr>
          </a:p>
          <a:p>
            <a:pPr marL="457200" indent="-455760">
              <a:lnSpc>
                <a:spcPct val="100000"/>
              </a:lnSpc>
              <a:spcBef>
                <a:spcPts val="601"/>
              </a:spcBef>
            </a:pPr>
            <a:endParaRPr b="0" lang="sv-SE" sz="2400" spc="-1" strike="noStrike">
              <a:latin typeface="DejaVu Sans"/>
            </a:endParaRPr>
          </a:p>
        </p:txBody>
      </p:sp>
      <p:sp>
        <p:nvSpPr>
          <p:cNvPr id="161"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523050D-AE22-453C-8CA2-8FFE2EBD4D5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62"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3"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64"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685800" y="1981080"/>
            <a:ext cx="7769520" cy="4111920"/>
          </a:xfrm>
          <a:prstGeom prst="rect">
            <a:avLst/>
          </a:prstGeom>
          <a:noFill/>
          <a:ln w="9360">
            <a:noFill/>
          </a:ln>
        </p:spPr>
        <p:style>
          <a:lnRef idx="0"/>
          <a:fillRef idx="0"/>
          <a:effectRef idx="0"/>
          <a:fontRef idx="minor"/>
        </p:style>
        <p:txBody>
          <a:bodyPr lIns="92160" rIns="92160" tIns="46080" bIns="46080">
            <a:noAutofit/>
          </a:bodyPr>
          <a:p>
            <a:pPr marL="343080" indent="-34164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2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440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Wednesday 17 July PM1</a:t>
            </a:r>
            <a:endParaRPr b="0" lang="sv-SE" sz="2000" spc="-1" strike="noStrike">
              <a:latin typeface="DejaVu Sans"/>
            </a:endParaRPr>
          </a:p>
          <a:p>
            <a:pPr lvl="1" marL="743040" indent="-28440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Thursday 18 July AM1</a:t>
            </a:r>
            <a:endParaRPr b="0" lang="sv-SE" sz="2000" spc="-1" strike="noStrike">
              <a:latin typeface="DejaVu Sans"/>
            </a:endParaRPr>
          </a:p>
          <a:p>
            <a:pPr lvl="1" marL="743040" indent="-284400">
              <a:lnSpc>
                <a:spcPct val="100000"/>
              </a:lnSpc>
              <a:spcBef>
                <a:spcPts val="499"/>
              </a:spcBef>
              <a:buClr>
                <a:srgbClr val="000000"/>
              </a:buClr>
              <a:buFont typeface="Arial"/>
              <a:buChar char="•"/>
            </a:pP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166"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D467B0F-E4B1-4684-8874-6D1A97AD7EF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67"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8"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69"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
        <p:nvSpPr>
          <p:cNvPr id="170" name="TextShape 6"/>
          <p:cNvSpPr txBox="1"/>
          <p:nvPr/>
        </p:nvSpPr>
        <p:spPr>
          <a:xfrm>
            <a:off x="792000" y="3960000"/>
            <a:ext cx="6840000" cy="1081080"/>
          </a:xfrm>
          <a:prstGeom prst="rect">
            <a:avLst/>
          </a:prstGeom>
          <a:noFill/>
          <a:ln>
            <a:noFill/>
          </a:ln>
        </p:spPr>
        <p:txBody>
          <a:bodyPr lIns="90000" rIns="90000" tIns="45000" bIns="45000">
            <a:spAutoFit/>
          </a:bodyPr>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Times New Roman"/>
                <a:ea typeface="MS Gothic"/>
              </a:rPr>
              <a:t>Announcement from Chair:</a:t>
            </a:r>
            <a:endParaRPr b="0" lang="sv-SE" sz="1800" spc="-1" strike="noStrike">
              <a:latin typeface="DejaVu Sans"/>
            </a:endParaRPr>
          </a:p>
          <a:p>
            <a:pPr lvl="1" marL="432000" indent="-216000">
              <a:lnSpc>
                <a:spcPct val="100000"/>
              </a:lnSpc>
              <a:spcBef>
                <a:spcPts val="601"/>
              </a:spcBef>
              <a:buClr>
                <a:srgbClr val="000000"/>
              </a:buClr>
              <a:buSzPct val="45000"/>
              <a:buFont typeface="Wingdings" charset="2"/>
              <a:buChar char=""/>
            </a:pPr>
            <a:r>
              <a:rPr b="0" lang="sv-SE" sz="1800" spc="-1" strike="noStrike">
                <a:solidFill>
                  <a:srgbClr val="000000"/>
                </a:solidFill>
                <a:latin typeface="Times New Roman"/>
                <a:ea typeface="MS Gothic"/>
              </a:rPr>
              <a:t>RCM TIG will be presented at the Privacy-Enhancing Technologies Symposium on July 19 in Stockholm by the Chair. For more information see </a:t>
            </a:r>
            <a:r>
              <a:rPr b="0" lang="sv-SE" sz="1800" spc="-1" strike="noStrike">
                <a:solidFill>
                  <a:srgbClr val="000000"/>
                </a:solidFill>
                <a:latin typeface="Times New Roman"/>
                <a:ea typeface="MS Gothic"/>
                <a:hlinkClick r:id="rId1"/>
              </a:rPr>
              <a:t>https://petsymposium.org/2019/hotpets.php</a:t>
            </a:r>
            <a:r>
              <a:rPr b="0" lang="sv-SE" sz="1800" spc="-1" strike="noStrike">
                <a:solidFill>
                  <a:srgbClr val="000000"/>
                </a:solidFill>
                <a:latin typeface="Times New Roman"/>
                <a:ea typeface="MS Gothic"/>
              </a:rPr>
              <a:t> </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1584000"/>
            <a:ext cx="7769520" cy="4750920"/>
          </a:xfrm>
          <a:prstGeom prst="rect">
            <a:avLst/>
          </a:prstGeom>
          <a:noFill/>
          <a:ln w="9360">
            <a:noFill/>
          </a:ln>
        </p:spPr>
        <p:style>
          <a:lnRef idx="0"/>
          <a:fillRef idx="0"/>
          <a:effectRef idx="0"/>
          <a:fontRef idx="minor"/>
        </p:style>
        <p:txBody>
          <a:bodyPr lIns="92160" rIns="92160" tIns="46080" bIns="46080">
            <a:noAutofit/>
          </a:bodyPr>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Presentations</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Teleconferences</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172"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144A243-B496-42E7-BF56-4CE3B0F30A8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3"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4"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75"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685800" y="1584000"/>
            <a:ext cx="7769520" cy="4750920"/>
          </a:xfrm>
          <a:prstGeom prst="rect">
            <a:avLst/>
          </a:prstGeom>
          <a:noFill/>
          <a:ln w="9360">
            <a:noFill/>
          </a:ln>
        </p:spPr>
        <p:style>
          <a:lnRef idx="0"/>
          <a:fillRef idx="0"/>
          <a:effectRef idx="0"/>
          <a:fontRef idx="minor"/>
        </p:style>
        <p:txBody>
          <a:bodyPr lIns="92160" rIns="92160" tIns="46080" bIns="46080">
            <a:noAutofit/>
          </a:bodyPr>
          <a:p>
            <a:pPr marL="343080" indent="-34164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177"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5B9F524-F200-4A81-BC00-F198AE1D4F2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8"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9"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June 2019</a:t>
            </a:r>
            <a:endParaRPr b="0" lang="sv-SE" sz="1800" spc="-1" strike="noStrike">
              <a:latin typeface="DejaVu Sans"/>
            </a:endParaRPr>
          </a:p>
        </p:txBody>
      </p:sp>
      <p:sp>
        <p:nvSpPr>
          <p:cNvPr id="180" name="CustomShape 5"/>
          <p:cNvSpPr/>
          <p:nvPr/>
        </p:nvSpPr>
        <p:spPr>
          <a:xfrm>
            <a:off x="685800" y="685800"/>
            <a:ext cx="7769520" cy="106380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1546</TotalTime>
  <Application>LibreOffice/6.1.6.3$Linux_X86_64 LibreOffice_project/10$Build-3</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2019-06-05T16:52:39Z</dcterms:modified>
  <cp:revision>53</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