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31" r:id="rId18"/>
    <p:sldId id="733" r:id="rId19"/>
    <p:sldId id="725" r:id="rId20"/>
    <p:sldId id="730" r:id="rId21"/>
    <p:sldId id="732" r:id="rId22"/>
    <p:sldId id="728" r:id="rId23"/>
    <p:sldId id="729" r:id="rId24"/>
    <p:sldId id="684" r:id="rId25"/>
    <p:sldId id="707"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802.11-19/0960r4</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802.11-19/0960r4</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802.11-19/0960r4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238-00-000m-telecon-minutes-for-revmd-july-11.docx" TargetMode="Externa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0449-06-000m-revmd-lb236-gen-comments.xls" TargetMode="External"/><Relationship Id="rId5" Type="http://schemas.openxmlformats.org/officeDocument/2006/relationships/hyperlink" Target="https://mentor.ieee.org/802.11/dcn/19/11-19-0156-08-000m-lb236-revmd-phy-sec-comments.xlsx" TargetMode="External"/><Relationship Id="rId4" Type="http://schemas.openxmlformats.org/officeDocument/2006/relationships/hyperlink" Target="https://mentor.ieee.org/802.11/dcn/17/11-17-0927-43-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56-08-000m-lb236-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7"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9/11-19-0156-08-000m-lb236-revmd-phy-sec-comments.xlsx" TargetMode="External"/><Relationship Id="rId5" Type="http://schemas.openxmlformats.org/officeDocument/2006/relationships/hyperlink" Target="https://mentor.ieee.org/802.11/dcn/17/11-17-0927-43-000m-revmd-mac-comments.xls" TargetMode="External"/><Relationship Id="rId4" Type="http://schemas.openxmlformats.org/officeDocument/2006/relationships/hyperlink" Target="https://mentor.ieee.org/802.11/dcn/19/11-19-0143-1x-000m-revmd-editor2-lb236-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0611-21-000m-revmd-wg-ballot-comments.xls"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8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43"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smtClean="0"/>
              <a:t>Eight teleconferences </a:t>
            </a:r>
            <a:r>
              <a:rPr lang="en-US" altLang="zh-CN" dirty="0"/>
              <a:t>held to continue comment resolution</a:t>
            </a:r>
          </a:p>
          <a:p>
            <a:pPr>
              <a:lnSpc>
                <a:spcPct val="90000"/>
              </a:lnSpc>
            </a:pPr>
            <a:r>
              <a:rPr lang="en-US" altLang="zh-CN" dirty="0" smtClean="0"/>
              <a:t>July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a:t>
            </a:r>
          </a:p>
          <a:p>
            <a:pPr lvl="1">
              <a:lnSpc>
                <a:spcPct val="90000"/>
              </a:lnSpc>
            </a:pPr>
            <a:r>
              <a:rPr lang="en-US" altLang="zh-CN" dirty="0" smtClean="0">
                <a:cs typeface="Arial" panose="020B0604020202020204" pitchFamily="34" charset="0"/>
                <a:sym typeface="Wingdings" panose="05000000000000000000" pitchFamily="2" charset="2"/>
              </a:rPr>
              <a:t>Recirculation in September 2019</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p>
          <a:p>
            <a:pPr lvl="2">
              <a:lnSpc>
                <a:spcPct val="80000"/>
              </a:lnSpc>
            </a:pPr>
            <a:r>
              <a:rPr lang="en-US" altLang="en-US">
                <a:hlinkClick r:id="rId6"/>
              </a:rPr>
              <a:t>https://</a:t>
            </a:r>
            <a:r>
              <a:rPr lang="en-US" altLang="en-US" smtClean="0">
                <a:hlinkClick r:id="rId6"/>
              </a:rPr>
              <a:t>mentor.ieee.org/802.11/dcn/19/11-19-1238-00-000m-telecon-minutes-for-revmd-july-11.docx</a:t>
            </a:r>
            <a:r>
              <a:rPr lang="en-US" altLang="en-US" smtClean="0"/>
              <a:t> </a:t>
            </a:r>
            <a:endParaRPr lang="en-US" altLang="en-US" dirty="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May meeting and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“PHY Motion </a:t>
            </a:r>
            <a:r>
              <a:rPr lang="en-US" altLang="en-US" sz="1800" dirty="0"/>
              <a:t>F</a:t>
            </a:r>
            <a:r>
              <a:rPr lang="en-US" altLang="en-US" sz="1800" dirty="0" smtClean="0"/>
              <a:t>”, tab in </a:t>
            </a:r>
            <a:r>
              <a:rPr lang="en-US" altLang="en-US" sz="1800" dirty="0">
                <a:hlinkClick r:id="rId5"/>
              </a:rPr>
              <a:t>https://</a:t>
            </a:r>
            <a:r>
              <a:rPr lang="en-US" altLang="en-US" sz="1800" dirty="0" smtClean="0">
                <a:hlinkClick r:id="rId5"/>
              </a:rPr>
              <a:t>mentor.ieee.org/802.11/dcn/19/11-19-0156-08-000m-lb236-revmd-phy-sec-comments.xlsx</a:t>
            </a:r>
            <a:r>
              <a:rPr lang="en-US" altLang="en-US" sz="1800" dirty="0" smtClean="0"/>
              <a:t>   </a:t>
            </a:r>
          </a:p>
          <a:p>
            <a:pPr lvl="1">
              <a:lnSpc>
                <a:spcPct val="80000"/>
              </a:lnSpc>
            </a:pPr>
            <a:r>
              <a:rPr lang="en-US" altLang="en-US" sz="1800" dirty="0"/>
              <a:t>“GEN Motion Portland” and “GEN Motion </a:t>
            </a:r>
            <a:r>
              <a:rPr lang="en-US" altLang="en-US" sz="1800" dirty="0" err="1"/>
              <a:t>Telecon</a:t>
            </a:r>
            <a:r>
              <a:rPr lang="en-US" altLang="en-US" sz="1800" dirty="0"/>
              <a:t>” tabs in </a:t>
            </a:r>
            <a:r>
              <a:rPr lang="en-US" altLang="en-US" sz="1800" dirty="0" smtClean="0">
                <a:hlinkClick r:id="rId6"/>
              </a:rPr>
              <a:t>https://mentor.ieee.org/802.11/dcn/19/11-19-0449-06-000m-revmd-lb236-gen-comments.xls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CCA-ED”, tab in </a:t>
            </a:r>
            <a:r>
              <a:rPr lang="en-US" altLang="en-US" sz="1800" dirty="0">
                <a:hlinkClick r:id="rId3"/>
              </a:rPr>
              <a:t>https://</a:t>
            </a:r>
            <a:r>
              <a:rPr lang="en-US" altLang="en-US" sz="1800" dirty="0" smtClean="0">
                <a:hlinkClick r:id="rId3"/>
              </a:rPr>
              <a:t>mentor.ieee.org/802.11/dcn/19/11-19-0156-08-000m-lb236-revmd-phy-sec-comments.xlsx</a:t>
            </a:r>
            <a:r>
              <a:rPr lang="en-US" altLang="en-US" sz="1800" dirty="0" smtClean="0"/>
              <a:t>   </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err="1" smtClean="0"/>
              <a:t>telecon</a:t>
            </a:r>
            <a:r>
              <a:rPr lang="en-US" altLang="en-US" dirty="0" smtClean="0"/>
              <a:t>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Motion </a:t>
            </a:r>
            <a:r>
              <a:rPr lang="en-US" altLang="en-US" sz="1800" dirty="0" smtClean="0"/>
              <a:t>present” tab in </a:t>
            </a:r>
            <a:r>
              <a:rPr lang="en-US" altLang="en-US" sz="1800" dirty="0" smtClean="0">
                <a:hlinkClick r:id="rId3"/>
              </a:rPr>
              <a:t>https://mentor.ieee.org/802.11/dcn/19/11-19-0449-06-000m-revmd-lb236-gen-comments.xls</a:t>
            </a:r>
            <a:r>
              <a:rPr lang="en-US" altLang="en-US" sz="1800" dirty="0" smtClean="0"/>
              <a:t> </a:t>
            </a:r>
            <a:endParaRPr lang="en-US" altLang="en-US" sz="1800" dirty="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“Additional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a:t>
            </a:r>
            <a:r>
              <a:rPr lang="en-US" smtClean="0"/>
              <a:t>indicated on pages 9 through 12 of </a:t>
            </a:r>
            <a:r>
              <a:rPr lang="en-US" smtClean="0">
                <a:hlinkClick r:id="rId3"/>
              </a:rPr>
              <a:t>https</a:t>
            </a:r>
            <a:r>
              <a:rPr lang="en-US">
                <a:hlinkClick r:id="rId3"/>
              </a:rPr>
              <a:t>://</a:t>
            </a:r>
            <a:r>
              <a:rPr lang="en-US" smtClean="0">
                <a:hlinkClick r:id="rId3"/>
              </a:rPr>
              <a:t>mentor.ieee.org/802.11/dcn/19/11-19-0396-05-000m-resolution-for-cids-related-to-multiple-bssid.docx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July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“Motion-EDITOR-TBD”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 “Motion-EDITOR2-TBD” tab </a:t>
            </a:r>
            <a:r>
              <a:rPr lang="en-US" altLang="en-US" sz="1800" dirty="0"/>
              <a:t>in </a:t>
            </a:r>
            <a:r>
              <a:rPr lang="en-US" altLang="en-US" sz="1800" dirty="0" smtClean="0">
                <a:hlinkClick r:id="rId4"/>
              </a:rPr>
              <a:t>https://mentor.ieee.org/802.11/dcn/19/11-19-0143-1x-000m-revmd-editor2-lb236-comments.xlsx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MAC-TBD” tab </a:t>
            </a:r>
            <a:r>
              <a:rPr lang="en-US" altLang="en-US" sz="1800" dirty="0"/>
              <a:t>in </a:t>
            </a:r>
            <a:r>
              <a:rPr lang="en-US" altLang="en-US" sz="1800" dirty="0">
                <a:hlinkClick r:id="rId5"/>
              </a:rPr>
              <a:t>https://</a:t>
            </a:r>
            <a:r>
              <a:rPr lang="en-US" altLang="en-US" sz="1800" dirty="0" smtClean="0">
                <a:hlinkClick r:id="rId5"/>
              </a:rPr>
              <a:t>mentor.ieee.org/802.11/dcn/17/11-17-0927-43-000m-revmd-mac-comments.xls</a:t>
            </a:r>
            <a:r>
              <a:rPr lang="en-US" altLang="en-US" sz="1800" dirty="0" smtClean="0"/>
              <a:t>  </a:t>
            </a:r>
          </a:p>
          <a:p>
            <a:pPr lvl="1">
              <a:lnSpc>
                <a:spcPct val="80000"/>
              </a:lnSpc>
            </a:pPr>
            <a:r>
              <a:rPr lang="en-US" altLang="en-US" sz="1800" dirty="0" smtClean="0"/>
              <a:t>“PHY Motion TBD”, tab in </a:t>
            </a:r>
            <a:r>
              <a:rPr lang="en-US" altLang="en-US" sz="1800" dirty="0">
                <a:hlinkClick r:id="rId6"/>
              </a:rPr>
              <a:t>https://</a:t>
            </a:r>
            <a:r>
              <a:rPr lang="en-US" altLang="en-US" sz="1800" dirty="0" smtClean="0">
                <a:hlinkClick r:id="rId6"/>
              </a:rPr>
              <a:t>mentor.ieee.org/802.11/dcn/19/11-19-0156-08-000m-lb236-revmd-phy-sec-comments.xlsx</a:t>
            </a:r>
            <a:r>
              <a:rPr lang="en-US" altLang="en-US" sz="1800" dirty="0" smtClean="0"/>
              <a:t>   </a:t>
            </a:r>
          </a:p>
          <a:p>
            <a:pPr lvl="1">
              <a:lnSpc>
                <a:spcPct val="80000"/>
              </a:lnSpc>
            </a:pPr>
            <a:r>
              <a:rPr lang="en-US" altLang="en-US" sz="1800" dirty="0" smtClean="0"/>
              <a:t>“GEN Motion TBD” tab </a:t>
            </a:r>
            <a:r>
              <a:rPr lang="en-US" altLang="en-US" sz="1800" dirty="0"/>
              <a:t>in </a:t>
            </a:r>
            <a:r>
              <a:rPr lang="en-US" altLang="en-US" sz="1800" dirty="0" smtClean="0">
                <a:hlinkClick r:id="rId7"/>
              </a:rPr>
              <a:t>https://mentor.ieee.org/802.11/dcn/19/11-19-0449-06-000m-revmd-lb236-gen-comments.xls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https://mentor.ieee.org/802.11/dcn/18/11-18-0611-21-000m-revmd-wg-ballot-comments.xls</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a:t>
            </a:r>
            <a:r>
              <a:rPr lang="en-US" sz="1600" dirty="0" smtClean="0"/>
              <a:t>present (10 mins)</a:t>
            </a:r>
            <a:endParaRPr lang="en-GB" sz="1600" dirty="0"/>
          </a:p>
          <a:p>
            <a:pPr lvl="1"/>
            <a:r>
              <a:rPr lang="en-US" sz="1600" dirty="0" smtClean="0"/>
              <a:t>PHY </a:t>
            </a:r>
            <a:r>
              <a:rPr lang="en-US" sz="1600" dirty="0"/>
              <a:t>and 11aj CIDs – Michael MONTEMURRO – also 2048, 2387 and </a:t>
            </a:r>
            <a:r>
              <a:rPr lang="en-US" sz="1600" dirty="0" smtClean="0"/>
              <a:t>2678 (45 mins)</a:t>
            </a:r>
          </a:p>
          <a:p>
            <a:pPr lvl="1"/>
            <a:r>
              <a:rPr lang="en-GB" sz="1600" dirty="0" smtClean="0"/>
              <a:t>11-19- 551 - Mark HAMILTON </a:t>
            </a:r>
            <a:r>
              <a:rPr lang="en-GB" sz="1600" dirty="0"/>
              <a:t>MAC </a:t>
            </a:r>
            <a:r>
              <a:rPr lang="en-GB" sz="1600" dirty="0" smtClean="0"/>
              <a:t>CIDs (30 mins)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smtClean="0"/>
              <a:t>AM2</a:t>
            </a:r>
            <a:endParaRPr lang="en-US" altLang="en-US" sz="2400" b="1" dirty="0"/>
          </a:p>
          <a:p>
            <a:pPr lvl="1"/>
            <a:r>
              <a:rPr lang="en-US" sz="1600" dirty="0"/>
              <a:t>11-19-1195 – Menzo WENTINK (60 mins)</a:t>
            </a:r>
          </a:p>
          <a:p>
            <a:pPr lvl="1"/>
            <a:r>
              <a:rPr lang="en-US" sz="1600" dirty="0" smtClean="0"/>
              <a:t>CID </a:t>
            </a:r>
            <a:r>
              <a:rPr lang="en-US" sz="1600" dirty="0"/>
              <a:t>2004, 2007 – 11-19-405, 11-19-396  – </a:t>
            </a:r>
            <a:r>
              <a:rPr lang="en-US" sz="1600" dirty="0" err="1"/>
              <a:t>Abhi</a:t>
            </a:r>
            <a:r>
              <a:rPr lang="en-US" sz="1600" dirty="0"/>
              <a:t> </a:t>
            </a:r>
            <a:r>
              <a:rPr lang="en-US" sz="1600" dirty="0" smtClean="0"/>
              <a:t>PATIL (30 mins)</a:t>
            </a:r>
            <a:endParaRPr lang="en-GB" sz="1600" dirty="0"/>
          </a:p>
          <a:p>
            <a:pPr lvl="1"/>
            <a:r>
              <a:rPr lang="en-US" sz="1600" dirty="0" smtClean="0"/>
              <a:t>11-19-1173 – Dan Harkins (30 mins)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11-19-1195 – Menzo WENTINK (60 mins)</a:t>
            </a:r>
          </a:p>
          <a:p>
            <a:pPr lvl="1"/>
            <a:r>
              <a:rPr lang="en-US" sz="1600" dirty="0" smtClean="0"/>
              <a:t>11-19-1045 – Assaf KASHER (35 mins)</a:t>
            </a:r>
            <a:endParaRPr lang="en-GB" sz="1600" dirty="0" smtClean="0"/>
          </a:p>
          <a:p>
            <a:pPr lvl="1"/>
            <a:r>
              <a:rPr lang="en-US" sz="1600" dirty="0" smtClean="0"/>
              <a:t>11-19-720</a:t>
            </a:r>
            <a:r>
              <a:rPr lang="en-US" sz="1600" dirty="0"/>
              <a:t>, 11-19-721, 11-19-586r5 – Thomas </a:t>
            </a:r>
            <a:r>
              <a:rPr lang="en-US" sz="1600" dirty="0" smtClean="0"/>
              <a:t>DERHAM (20 mins)</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US" sz="1800" dirty="0"/>
              <a:t>CID 2115 – 11-19-660  – Ganesh VENKATESAN</a:t>
            </a:r>
            <a:endParaRPr lang="en-GB" sz="1800" dirty="0"/>
          </a:p>
          <a:p>
            <a:pPr lvl="1"/>
            <a:r>
              <a:rPr lang="en-US" sz="1800" dirty="0"/>
              <a:t>FILS CIDs – Marc </a:t>
            </a:r>
            <a:r>
              <a:rPr lang="en-US" sz="1800" dirty="0" err="1"/>
              <a:t>Emmelman</a:t>
            </a:r>
            <a:endParaRPr lang="en-US" sz="1800" dirty="0"/>
          </a:p>
          <a:p>
            <a:pPr lvl="1"/>
            <a:r>
              <a:rPr lang="en-GB" sz="1800" dirty="0" smtClean="0"/>
              <a:t>Mark </a:t>
            </a:r>
            <a:r>
              <a:rPr lang="en-GB" sz="1800" dirty="0"/>
              <a:t>Hamilton MAC CIDs</a:t>
            </a:r>
          </a:p>
          <a:p>
            <a:pPr lvl="1"/>
            <a:r>
              <a:rPr lang="en-US" sz="1800" dirty="0"/>
              <a:t>11-19-1045 – Assaf KASHER</a:t>
            </a:r>
            <a:endParaRPr lang="en-GB" sz="1800" dirty="0"/>
          </a:p>
          <a:p>
            <a:pPr lvl="1"/>
            <a:r>
              <a:rPr lang="en-US" sz="1800" dirty="0"/>
              <a:t>11-19-720, 11-19-721, 11-19-586r5 – Thomas DERHAM</a:t>
            </a:r>
          </a:p>
          <a:p>
            <a:pPr lvl="1"/>
            <a:r>
              <a:rPr lang="en-US" sz="1800" dirty="0" smtClean="0"/>
              <a:t>Motions</a:t>
            </a:r>
            <a:endParaRPr lang="en-GB" sz="1800" dirty="0"/>
          </a:p>
          <a:p>
            <a:pPr lvl="1">
              <a:lnSpc>
                <a:spcPct val="80000"/>
              </a:lnSpc>
            </a:pPr>
            <a:r>
              <a:rPr lang="en-US" altLang="en-US" sz="1800" dirty="0" smtClean="0"/>
              <a:t>Plans 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457333"/>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a:t>11-19-0838-00-000m-LB236 GEN </a:t>
            </a:r>
            <a:r>
              <a:rPr lang="en-GB" sz="1800" dirty="0" err="1"/>
              <a:t>AdHoc</a:t>
            </a:r>
            <a:r>
              <a:rPr lang="en-GB" sz="1800" dirty="0"/>
              <a:t> CID </a:t>
            </a:r>
            <a:r>
              <a:rPr lang="en-GB" sz="1800" dirty="0" smtClean="0"/>
              <a:t>2446-2645-2699 and additional GEN CIDs – Jon Rosdahl (60 mins)</a:t>
            </a:r>
          </a:p>
          <a:p>
            <a:pPr lvl="1"/>
            <a:r>
              <a:rPr lang="en-US" sz="1800" dirty="0"/>
              <a:t>CIDs 2447, 2448, 2584, 2585, 2654, 2606 – Mark </a:t>
            </a:r>
            <a:r>
              <a:rPr lang="en-US" sz="1800" dirty="0" smtClean="0"/>
              <a:t>RISON (60 minutes)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Motions (30 mins)</a:t>
            </a:r>
          </a:p>
          <a:p>
            <a:pPr lvl="1"/>
            <a:r>
              <a:rPr lang="en-US" sz="1600" dirty="0"/>
              <a:t>11-19-286 – Roger </a:t>
            </a:r>
            <a:r>
              <a:rPr lang="en-US" sz="1600" dirty="0" smtClean="0"/>
              <a:t>Marks (10 mins)</a:t>
            </a:r>
            <a:endParaRPr lang="en-US" sz="1600" dirty="0"/>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 (20 mins)</a:t>
            </a:r>
          </a:p>
          <a:p>
            <a:pPr lvl="1"/>
            <a:r>
              <a:rPr lang="en-US" sz="1600" dirty="0" smtClean="0"/>
              <a:t>CID </a:t>
            </a:r>
            <a:r>
              <a:rPr lang="en-US" sz="1600" dirty="0"/>
              <a:t>2656 - 11-19-306 – Matthew FISCHER </a:t>
            </a:r>
            <a:r>
              <a:rPr lang="en-US" sz="1600" dirty="0" smtClean="0"/>
              <a:t>– revisit (10 mins)</a:t>
            </a:r>
          </a:p>
          <a:p>
            <a:pPr lvl="1"/>
            <a:r>
              <a:rPr lang="en-GB" sz="1600" dirty="0"/>
              <a:t>11-19- 551 - Mark HAMILTON MAC CIDs (30 mins)</a:t>
            </a:r>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538667</TotalTime>
  <Words>2435</Words>
  <Application>Microsoft Office PowerPoint</Application>
  <PresentationFormat>Widescreen</PresentationFormat>
  <Paragraphs>532</Paragraphs>
  <Slides>27</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July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119 – May meeting and telecon CIDs</vt:lpstr>
      <vt:lpstr>Motion  – May CIDs - 2</vt:lpstr>
      <vt:lpstr>Motion  – telecon CIDs - 2</vt:lpstr>
      <vt:lpstr>Motion   – Additional PHY fixes</vt:lpstr>
      <vt:lpstr>Motion   – Additional Multiple BSSID fixes</vt:lpstr>
      <vt:lpstr>Motion  119 – July meeting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3735</cp:revision>
  <cp:lastPrinted>1998-02-10T13:28:06Z</cp:lastPrinted>
  <dcterms:created xsi:type="dcterms:W3CDTF">2005-01-04T21:26:55Z</dcterms:created>
  <dcterms:modified xsi:type="dcterms:W3CDTF">2019-07-15T11:48:07Z</dcterms:modified>
</cp:coreProperties>
</file>