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677" r:id="rId16"/>
    <p:sldId id="721" r:id="rId17"/>
    <p:sldId id="731" r:id="rId18"/>
    <p:sldId id="725" r:id="rId19"/>
    <p:sldId id="730" r:id="rId20"/>
    <p:sldId id="732" r:id="rId21"/>
    <p:sldId id="728" r:id="rId22"/>
    <p:sldId id="729" r:id="rId23"/>
    <p:sldId id="684" r:id="rId24"/>
    <p:sldId id="707" r:id="rId25"/>
    <p:sldId id="590" r:id="rId26"/>
    <p:sldId id="516" r:id="rId2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802.11-19/0960r0</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802.11-19/0960r0</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24</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802.11-19/0960r1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0449-02-000m-revmd-lb236-gen-comments.xls" TargetMode="External"/><Relationship Id="rId5" Type="http://schemas.openxmlformats.org/officeDocument/2006/relationships/hyperlink" Target="https://mentor.ieee.org/802.11/dcn/19/11-19-0156-08-000m-lb236-revmd-phy-sec-comments.xlsx" TargetMode="External"/><Relationship Id="rId4" Type="http://schemas.openxmlformats.org/officeDocument/2006/relationships/hyperlink" Target="https://mentor.ieee.org/802.11/dcn/17/11-17-0927-43-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56-08-000m-lb236-revmd-phy-se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7" Type="http://schemas.openxmlformats.org/officeDocument/2006/relationships/hyperlink" Target="https://mentor.ieee.org/802.11/dcn/19/11-19-0449-02-000m-revmd-lb236-gen-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s://mentor.ieee.org/802.11/dcn/19/11-19-0156-08-000m-lb236-revmd-phy-sec-comments.xlsx" TargetMode="External"/><Relationship Id="rId5" Type="http://schemas.openxmlformats.org/officeDocument/2006/relationships/hyperlink" Target="https://mentor.ieee.org/802.11/dcn/17/11-17-0927-43-000m-revmd-mac-comments.xls" TargetMode="External"/><Relationship Id="rId4" Type="http://schemas.openxmlformats.org/officeDocument/2006/relationships/hyperlink" Target="https://mentor.ieee.org/802.11/dcn/19/11-19-0143-1x-000m-revmd-editor2-lb236-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5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dirty="0" smtClean="0"/>
                        <a:t>Sept 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dirty="0" smtClean="0"/>
                        <a:t>October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May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dirty="0"/>
              <a:t>July 2019 – D3.0 WGLB Recirculation LB </a:t>
            </a:r>
          </a:p>
          <a:p>
            <a:pPr>
              <a:lnSpc>
                <a:spcPct val="80000"/>
              </a:lnSpc>
            </a:pPr>
            <a:r>
              <a:rPr lang="en-US" altLang="en-US" dirty="0"/>
              <a:t>July 2019 – Form SB Pool </a:t>
            </a:r>
          </a:p>
          <a:p>
            <a:pPr>
              <a:lnSpc>
                <a:spcPct val="80000"/>
              </a:lnSpc>
            </a:pPr>
            <a:r>
              <a:rPr lang="en-US" altLang="en-US" dirty="0"/>
              <a:t>September 2019 – D3.0 Recirculation (unchanged)</a:t>
            </a:r>
          </a:p>
          <a:p>
            <a:pPr>
              <a:lnSpc>
                <a:spcPct val="80000"/>
              </a:lnSpc>
            </a:pPr>
            <a:r>
              <a:rPr lang="en-US" altLang="en-US" dirty="0"/>
              <a:t>October 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a:t>Teleconferences held to continue comment resolution</a:t>
            </a:r>
          </a:p>
          <a:p>
            <a:pPr>
              <a:lnSpc>
                <a:spcPct val="90000"/>
              </a:lnSpc>
            </a:pPr>
            <a:r>
              <a:rPr lang="en-US" altLang="zh-CN" dirty="0" smtClean="0"/>
              <a:t>July </a:t>
            </a:r>
            <a:r>
              <a:rPr lang="en-US" altLang="zh-CN" dirty="0"/>
              <a:t>2019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WGLB </a:t>
            </a:r>
            <a:r>
              <a:rPr lang="en-US" altLang="zh-CN" dirty="0">
                <a:cs typeface="Arial" panose="020B0604020202020204" pitchFamily="34" charset="0"/>
                <a:sym typeface="Wingdings" panose="05000000000000000000" pitchFamily="2" charset="2"/>
              </a:rPr>
              <a:t>recirculation on </a:t>
            </a:r>
            <a:r>
              <a:rPr lang="en-US" altLang="zh-CN" dirty="0" smtClean="0">
                <a:cs typeface="Arial" panose="020B0604020202020204" pitchFamily="34" charset="0"/>
                <a:sym typeface="Wingdings" panose="05000000000000000000" pitchFamily="2" charset="2"/>
              </a:rPr>
              <a:t>D3.0</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Plans </a:t>
            </a:r>
            <a:r>
              <a:rPr lang="en-US" altLang="zh-CN" dirty="0" smtClean="0">
                <a:cs typeface="Arial" panose="020B0604020202020204" pitchFamily="34" charset="0"/>
                <a:sym typeface="Wingdings" panose="05000000000000000000" pitchFamily="2" charset="2"/>
              </a:rPr>
              <a:t>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Recirculation LB and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endParaRPr lang="en-US" altLang="en-US" dirty="0" smtClean="0"/>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endParaRPr lang="en-US" altLang="en-US" dirty="0" smtClean="0"/>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endParaRPr lang="en-US" altLang="en-US" dirty="0" smtClean="0"/>
          </a:p>
          <a:p>
            <a:pPr>
              <a:lnSpc>
                <a:spcPct val="80000"/>
              </a:lnSpc>
            </a:pPr>
            <a:endParaRPr lang="en-US" altLang="en-US" dirty="0"/>
          </a:p>
          <a:p>
            <a:pPr>
              <a:lnSpc>
                <a:spcPct val="80000"/>
              </a:lnSpc>
            </a:pPr>
            <a:r>
              <a:rPr lang="en-US" altLang="en-US" dirty="0" smtClean="0"/>
              <a:t>Moved</a:t>
            </a:r>
            <a:r>
              <a:rPr lang="en-US" altLang="en-US" dirty="0" smtClean="0"/>
              <a:t>:</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a:t>
            </a:r>
            <a:r>
              <a:rPr lang="en-US" altLang="en-US" dirty="0" smtClean="0"/>
              <a:t>May meeting and </a:t>
            </a:r>
            <a:r>
              <a:rPr lang="en-US" altLang="en-US" dirty="0" err="1" smtClean="0"/>
              <a:t>telecon</a:t>
            </a:r>
            <a:r>
              <a:rPr lang="en-US" altLang="en-US" dirty="0" smtClean="0"/>
              <a:t>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smtClean="0"/>
              <a:t>Motion-EDITOR-N” </a:t>
            </a:r>
            <a:r>
              <a:rPr lang="en-US" altLang="en-US" sz="1800" dirty="0" smtClean="0"/>
              <a:t>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a:t>
            </a:r>
            <a:r>
              <a:rPr lang="en-US" altLang="en-US" sz="1800" dirty="0" smtClean="0"/>
              <a:t>PHY Motion </a:t>
            </a:r>
            <a:r>
              <a:rPr lang="en-US" altLang="en-US" sz="1800" dirty="0"/>
              <a:t>F</a:t>
            </a:r>
            <a:r>
              <a:rPr lang="en-US" altLang="en-US" sz="1800" dirty="0" smtClean="0"/>
              <a:t>”, </a:t>
            </a:r>
            <a:r>
              <a:rPr lang="en-US" altLang="en-US" sz="1800" dirty="0" smtClean="0"/>
              <a:t>tab in </a:t>
            </a:r>
            <a:r>
              <a:rPr lang="en-US" altLang="en-US" sz="1800" dirty="0">
                <a:hlinkClick r:id="rId5"/>
              </a:rPr>
              <a:t>https://</a:t>
            </a:r>
            <a:r>
              <a:rPr lang="en-US" altLang="en-US" sz="1800" dirty="0" smtClean="0">
                <a:hlinkClick r:id="rId5"/>
              </a:rPr>
              <a:t>mentor.ieee.org/802.11/dcn/19/11-19-0156-08-000m-lb236-revmd-phy-sec-comments.xlsx</a:t>
            </a:r>
            <a:r>
              <a:rPr lang="en-US" altLang="en-US" sz="1800" dirty="0" smtClean="0"/>
              <a:t>   </a:t>
            </a:r>
          </a:p>
          <a:p>
            <a:pPr lvl="1">
              <a:lnSpc>
                <a:spcPct val="80000"/>
              </a:lnSpc>
            </a:pPr>
            <a:r>
              <a:rPr lang="en-US" altLang="en-US" sz="1800" dirty="0" smtClean="0"/>
              <a:t>“</a:t>
            </a:r>
            <a:r>
              <a:rPr lang="en-US" altLang="en-US" sz="1800" dirty="0" smtClean="0"/>
              <a:t>GEN Motion Portland” and “GEN Motion </a:t>
            </a:r>
            <a:r>
              <a:rPr lang="en-US" altLang="en-US" sz="1800" dirty="0" err="1" smtClean="0"/>
              <a:t>Telecon</a:t>
            </a:r>
            <a:r>
              <a:rPr lang="en-US" altLang="en-US" sz="1800" dirty="0" smtClean="0"/>
              <a:t>” tabs </a:t>
            </a:r>
            <a:r>
              <a:rPr lang="en-US" altLang="en-US" sz="1800" dirty="0"/>
              <a:t>in </a:t>
            </a:r>
            <a:r>
              <a:rPr lang="en-US" altLang="en-US" sz="1800" dirty="0">
                <a:hlinkClick r:id="rId6"/>
              </a:rPr>
              <a:t>https://</a:t>
            </a:r>
            <a:r>
              <a:rPr lang="en-US" altLang="en-US" sz="1800" dirty="0" smtClean="0">
                <a:hlinkClick r:id="rId6"/>
              </a:rPr>
              <a:t>mentor.ieee.org/802.11/dcn/19/11-19-0449-02-000m-revmd-lb236-gen-comments.xls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smtClean="0"/>
              <a:t>Motion CCA-ED”, </a:t>
            </a:r>
            <a:r>
              <a:rPr lang="en-US" altLang="en-US" sz="1800" dirty="0" smtClean="0"/>
              <a:t>tab in </a:t>
            </a:r>
            <a:r>
              <a:rPr lang="en-US" altLang="en-US" sz="1800" dirty="0">
                <a:hlinkClick r:id="rId3"/>
              </a:rPr>
              <a:t>https://</a:t>
            </a:r>
            <a:r>
              <a:rPr lang="en-US" altLang="en-US" sz="1800" dirty="0" smtClean="0">
                <a:hlinkClick r:id="rId3"/>
              </a:rPr>
              <a:t>mentor.ieee.org/802.11/dcn/19/11-19-0156-08-000m-lb236-revmd-phy-sec-comments.xlsx</a:t>
            </a:r>
            <a:r>
              <a:rPr lang="en-US" altLang="en-US" sz="1800" dirty="0" smtClean="0"/>
              <a:t>   </a:t>
            </a:r>
          </a:p>
          <a:p>
            <a:pPr>
              <a:lnSpc>
                <a:spcPct val="80000"/>
              </a:lnSpc>
            </a:pPr>
            <a:endParaRPr lang="en-US" altLang="en-US" sz="20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“Additional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a:t>
            </a:r>
            <a:r>
              <a:rPr lang="en-US" smtClean="0"/>
              <a:t>indicated on pages 9 through 12 of </a:t>
            </a:r>
            <a:r>
              <a:rPr lang="en-US" smtClean="0">
                <a:hlinkClick r:id="rId3"/>
              </a:rPr>
              <a:t>https</a:t>
            </a:r>
            <a:r>
              <a:rPr lang="en-US">
                <a:hlinkClick r:id="rId3"/>
              </a:rPr>
              <a:t>://</a:t>
            </a:r>
            <a:r>
              <a:rPr lang="en-US" smtClean="0">
                <a:hlinkClick r:id="rId3"/>
              </a:rPr>
              <a:t>mentor.ieee.org/802.11/dcn/19/11-19-0396-05-000m-resolution-for-cids-related-to-multiple-bssid.docx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a:t>
            </a:r>
            <a:r>
              <a:rPr lang="en-US" altLang="en-US" dirty="0" smtClean="0"/>
              <a:t>Jul</a:t>
            </a:r>
            <a:r>
              <a:rPr lang="en-US" altLang="en-US" dirty="0" smtClean="0"/>
              <a:t>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smtClean="0"/>
              <a:t>Motion-EDITOR-TBD” </a:t>
            </a:r>
            <a:r>
              <a:rPr lang="en-US" altLang="en-US" sz="1800" dirty="0" smtClean="0"/>
              <a:t>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 </a:t>
            </a:r>
            <a:r>
              <a:rPr lang="en-US" altLang="en-US" sz="1800" dirty="0" smtClean="0"/>
              <a:t>“</a:t>
            </a:r>
            <a:r>
              <a:rPr lang="en-US" altLang="en-US" sz="1800" dirty="0" smtClean="0"/>
              <a:t>Motion-EDITOR2-TBD” </a:t>
            </a:r>
            <a:r>
              <a:rPr lang="en-US" altLang="en-US" sz="1800" dirty="0" smtClean="0"/>
              <a:t>tab </a:t>
            </a:r>
            <a:r>
              <a:rPr lang="en-US" altLang="en-US" sz="1800" dirty="0"/>
              <a:t>in </a:t>
            </a:r>
            <a:r>
              <a:rPr lang="en-US" altLang="en-US" sz="1800" dirty="0" smtClean="0">
                <a:hlinkClick r:id="rId4"/>
              </a:rPr>
              <a:t>https://</a:t>
            </a:r>
            <a:r>
              <a:rPr lang="en-US" altLang="en-US" sz="1800" dirty="0" smtClean="0">
                <a:hlinkClick r:id="rId4"/>
              </a:rPr>
              <a:t>mentor.ieee.org/802.11/dcn/19/11-19-0143-1x-000m-revmd-editor2-lb236-comments.xlsx</a:t>
            </a:r>
            <a:r>
              <a:rPr lang="en-US" altLang="en-US" sz="1800" dirty="0" smtClean="0"/>
              <a:t> </a:t>
            </a:r>
            <a:endParaRPr lang="en-US" altLang="en-US" sz="1800" dirty="0" smtClean="0"/>
          </a:p>
          <a:p>
            <a:pPr lvl="1">
              <a:lnSpc>
                <a:spcPct val="80000"/>
              </a:lnSpc>
            </a:pPr>
            <a:r>
              <a:rPr lang="en-US" altLang="en-US" sz="1800" dirty="0" smtClean="0"/>
              <a:t>“</a:t>
            </a:r>
            <a:r>
              <a:rPr lang="en-US" altLang="en-US" sz="1800" dirty="0"/>
              <a:t>Motion </a:t>
            </a:r>
            <a:r>
              <a:rPr lang="en-US" altLang="en-US" sz="1800" dirty="0" smtClean="0"/>
              <a:t>MAC-TBD” </a:t>
            </a:r>
            <a:r>
              <a:rPr lang="en-US" altLang="en-US" sz="1800" dirty="0" smtClean="0"/>
              <a:t>tab </a:t>
            </a:r>
            <a:r>
              <a:rPr lang="en-US" altLang="en-US" sz="1800" dirty="0"/>
              <a:t>in </a:t>
            </a:r>
            <a:r>
              <a:rPr lang="en-US" altLang="en-US" sz="1800" dirty="0">
                <a:hlinkClick r:id="rId5"/>
              </a:rPr>
              <a:t>https://</a:t>
            </a:r>
            <a:r>
              <a:rPr lang="en-US" altLang="en-US" sz="1800" dirty="0" smtClean="0">
                <a:hlinkClick r:id="rId5"/>
              </a:rPr>
              <a:t>mentor.ieee.org/802.11/dcn/17/11-17-0927-43-000m-revmd-mac-comments.xls</a:t>
            </a:r>
            <a:r>
              <a:rPr lang="en-US" altLang="en-US" sz="1800" dirty="0" smtClean="0"/>
              <a:t>  </a:t>
            </a:r>
          </a:p>
          <a:p>
            <a:pPr lvl="1">
              <a:lnSpc>
                <a:spcPct val="80000"/>
              </a:lnSpc>
            </a:pPr>
            <a:r>
              <a:rPr lang="en-US" altLang="en-US" sz="1800" dirty="0" smtClean="0"/>
              <a:t>“</a:t>
            </a:r>
            <a:r>
              <a:rPr lang="en-US" altLang="en-US" sz="1800" dirty="0" smtClean="0"/>
              <a:t>PHY Motion </a:t>
            </a:r>
            <a:r>
              <a:rPr lang="en-US" altLang="en-US" sz="1800" dirty="0" smtClean="0"/>
              <a:t>TBD”, </a:t>
            </a:r>
            <a:r>
              <a:rPr lang="en-US" altLang="en-US" sz="1800" dirty="0" smtClean="0"/>
              <a:t>tab in </a:t>
            </a:r>
            <a:r>
              <a:rPr lang="en-US" altLang="en-US" sz="1800" dirty="0">
                <a:hlinkClick r:id="rId6"/>
              </a:rPr>
              <a:t>https://</a:t>
            </a:r>
            <a:r>
              <a:rPr lang="en-US" altLang="en-US" sz="1800" dirty="0" smtClean="0">
                <a:hlinkClick r:id="rId6"/>
              </a:rPr>
              <a:t>mentor.ieee.org/802.11/dcn/19/11-19-0156-08-000m-lb236-revmd-phy-sec-comments.xlsx</a:t>
            </a:r>
            <a:r>
              <a:rPr lang="en-US" altLang="en-US" sz="1800" dirty="0" smtClean="0"/>
              <a:t>   </a:t>
            </a:r>
          </a:p>
          <a:p>
            <a:pPr lvl="1">
              <a:lnSpc>
                <a:spcPct val="80000"/>
              </a:lnSpc>
            </a:pPr>
            <a:r>
              <a:rPr lang="en-US" altLang="en-US" sz="1800" dirty="0" smtClean="0"/>
              <a:t>“</a:t>
            </a:r>
            <a:r>
              <a:rPr lang="en-US" altLang="en-US" sz="1800" dirty="0" smtClean="0"/>
              <a:t>GEN Motion </a:t>
            </a:r>
            <a:r>
              <a:rPr lang="en-US" altLang="en-US" sz="1800" dirty="0" smtClean="0"/>
              <a:t>TBD</a:t>
            </a:r>
            <a:r>
              <a:rPr lang="en-US" altLang="en-US" sz="1800" dirty="0" smtClean="0"/>
              <a:t>” tab </a:t>
            </a:r>
            <a:r>
              <a:rPr lang="en-US" altLang="en-US" sz="1800" dirty="0"/>
              <a:t>in </a:t>
            </a:r>
            <a:r>
              <a:rPr lang="en-US" altLang="en-US" sz="1800" dirty="0">
                <a:hlinkClick r:id="rId7"/>
              </a:rPr>
              <a:t>https://</a:t>
            </a:r>
            <a:r>
              <a:rPr lang="en-US" altLang="en-US" sz="1800" dirty="0" smtClean="0">
                <a:hlinkClick r:id="rId7"/>
              </a:rPr>
              <a:t>mentor.ieee.org/802.11/dcn/19/11-19-0449-02-000m-revmd-lb236-gen-comments.xls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a:t>
            </a:r>
            <a:r>
              <a:rPr lang="en-US" altLang="en-US" sz="1800" dirty="0" smtClean="0"/>
              <a:t>”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a:t>
            </a:r>
            <a:r>
              <a:rPr lang="en-US" altLang="en-US" sz="1800" dirty="0" smtClean="0"/>
              <a:t>tab in </a:t>
            </a:r>
            <a:r>
              <a:rPr lang="en-US" altLang="en-US" sz="1800" dirty="0" smtClean="0">
                <a:hlinkClick r:id="rId4"/>
              </a:rPr>
              <a:t>https://</a:t>
            </a:r>
            <a:r>
              <a:rPr lang="en-US" altLang="en-US" sz="1800" dirty="0" smtClean="0">
                <a:hlinkClick r:id="rId4"/>
              </a:rPr>
              <a:t>mentor.ieee.org/802.11/dcn/19/11-19-0156-08-000m-lb236-revmd-phy-sec-comments.xlsx</a:t>
            </a:r>
            <a:r>
              <a:rPr lang="en-US" altLang="en-US" sz="1800" dirty="0" smtClean="0"/>
              <a:t> </a:t>
            </a:r>
            <a:endParaRPr lang="en-US" altLang="en-US" sz="1800" dirty="0" smtClean="0"/>
          </a:p>
          <a:p>
            <a:pPr lvl="1">
              <a:lnSpc>
                <a:spcPct val="80000"/>
              </a:lnSpc>
            </a:pPr>
            <a:r>
              <a:rPr lang="en-US" altLang="en-US" sz="1800" dirty="0" smtClean="0"/>
              <a:t>“GEN Insufficient Information” </a:t>
            </a:r>
            <a:r>
              <a:rPr lang="en-US" altLang="en-US" sz="1800" dirty="0" smtClean="0"/>
              <a:t>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21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present</a:t>
            </a:r>
            <a:endParaRPr lang="en-GB" sz="1600" dirty="0"/>
          </a:p>
          <a:p>
            <a:pPr lvl="1"/>
            <a:r>
              <a:rPr lang="en-US" sz="1600" dirty="0" smtClean="0"/>
              <a:t>PHY </a:t>
            </a:r>
            <a:r>
              <a:rPr lang="en-US" sz="1600" dirty="0"/>
              <a:t>and 11aj CIDs – Michael MONTEMURRO – also 2048, 2387 and </a:t>
            </a:r>
            <a:r>
              <a:rPr lang="en-US" sz="1600" dirty="0" smtClean="0"/>
              <a:t>2678</a:t>
            </a:r>
          </a:p>
          <a:p>
            <a:pPr lvl="1"/>
            <a:r>
              <a:rPr lang="en-GB" sz="1600" dirty="0" smtClean="0"/>
              <a:t>11-19- 551 - Mark HAMILTON </a:t>
            </a:r>
            <a:r>
              <a:rPr lang="en-GB" sz="1600" dirty="0"/>
              <a:t>MAC </a:t>
            </a:r>
            <a:r>
              <a:rPr lang="en-GB" sz="1600" dirty="0" smtClean="0"/>
              <a:t>CIDs</a:t>
            </a:r>
            <a:endParaRPr lang="en-GB" sz="1600" dirty="0"/>
          </a:p>
          <a:p>
            <a:pPr lvl="1"/>
            <a:endParaRPr lang="en-US" sz="1600" dirty="0" smtClean="0"/>
          </a:p>
        </p:txBody>
      </p:sp>
      <p:sp>
        <p:nvSpPr>
          <p:cNvPr id="8" name="Rectangle 19"/>
          <p:cNvSpPr>
            <a:spLocks noChangeArrowheads="1"/>
          </p:cNvSpPr>
          <p:nvPr/>
        </p:nvSpPr>
        <p:spPr bwMode="auto">
          <a:xfrm>
            <a:off x="6780237" y="1828801"/>
            <a:ext cx="5156886" cy="3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smtClean="0"/>
              <a:t>PM1</a:t>
            </a:r>
            <a:endParaRPr lang="en-US" altLang="en-US" sz="2400" b="1" dirty="0"/>
          </a:p>
          <a:p>
            <a:pPr lvl="1"/>
            <a:r>
              <a:rPr lang="en-US" sz="1600" dirty="0" smtClean="0"/>
              <a:t>Motions</a:t>
            </a:r>
          </a:p>
          <a:p>
            <a:pPr lvl="1"/>
            <a:r>
              <a:rPr lang="en-US" sz="1600" dirty="0"/>
              <a:t>11-19-286 – Roger Marks</a:t>
            </a:r>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a:t>
            </a:r>
          </a:p>
          <a:p>
            <a:pPr lvl="1"/>
            <a:r>
              <a:rPr lang="en-US" sz="1600" dirty="0" smtClean="0"/>
              <a:t>CID </a:t>
            </a:r>
            <a:r>
              <a:rPr lang="en-US" sz="1600" dirty="0"/>
              <a:t>2656 - 11-19-306 – Matthew FISCHER - revisit</a:t>
            </a:r>
            <a:endParaRPr lang="en-GB" sz="1600" dirty="0"/>
          </a:p>
          <a:p>
            <a:pPr lvl="1"/>
            <a:r>
              <a:rPr lang="en-US" sz="1600" dirty="0"/>
              <a:t>CID 2004, 2007 – 11-19-405, 11-19-396  – </a:t>
            </a:r>
            <a:r>
              <a:rPr lang="en-US" sz="1600" dirty="0" err="1"/>
              <a:t>Abhi</a:t>
            </a:r>
            <a:r>
              <a:rPr lang="en-US" sz="1600" dirty="0"/>
              <a:t> PATIL</a:t>
            </a:r>
            <a:endParaRPr lang="en-GB" sz="1600" dirty="0"/>
          </a:p>
          <a:p>
            <a:pPr lvl="1"/>
            <a:r>
              <a:rPr lang="en-US" sz="1600" dirty="0"/>
              <a:t>CID 2300, 2388 – 11-19-574 – Graham </a:t>
            </a:r>
            <a:r>
              <a:rPr lang="en-US" sz="1600" dirty="0" smtClean="0"/>
              <a:t>SMITH</a:t>
            </a:r>
          </a:p>
          <a:p>
            <a:pPr lvl="1"/>
            <a:r>
              <a:rPr lang="en-US" sz="1600" dirty="0" smtClean="0"/>
              <a:t>11-19-1173 – Dan Harkins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a:t>
            </a:r>
            <a:r>
              <a:rPr lang="en-US" altLang="en-US" sz="2400" b="1" dirty="0" smtClean="0"/>
              <a:t>PM2</a:t>
            </a:r>
            <a:endParaRPr lang="en-US" altLang="en-US" sz="2400" b="1" dirty="0"/>
          </a:p>
          <a:p>
            <a:pPr lvl="1"/>
            <a:r>
              <a:rPr lang="en-US" sz="1600" dirty="0" smtClean="0"/>
              <a:t>11-19-1195 – Menzo WENTINK</a:t>
            </a:r>
          </a:p>
          <a:p>
            <a:pPr lvl="1"/>
            <a:r>
              <a:rPr lang="en-US" sz="1600" dirty="0" smtClean="0"/>
              <a:t>11-19-1045 – Assaf KASHER</a:t>
            </a:r>
            <a:endParaRPr lang="en-GB" sz="1600" dirty="0" smtClean="0"/>
          </a:p>
          <a:p>
            <a:pPr lvl="1"/>
            <a:r>
              <a:rPr lang="en-US" sz="1600" dirty="0" smtClean="0"/>
              <a:t>11-19-720</a:t>
            </a:r>
            <a:r>
              <a:rPr lang="en-US" sz="1600" dirty="0"/>
              <a:t>, 11-19-721, 11-19-586r5 – Thomas DERHAM</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GB" sz="1800" dirty="0"/>
              <a:t>Mark Hamilton MAC CIDs</a:t>
            </a:r>
          </a:p>
          <a:p>
            <a:pPr lvl="1"/>
            <a:r>
              <a:rPr lang="en-US" sz="1800" dirty="0"/>
              <a:t>11-19-1045 – Assaf KASHER</a:t>
            </a:r>
            <a:endParaRPr lang="en-GB" sz="1800" dirty="0"/>
          </a:p>
          <a:p>
            <a:pPr lvl="1"/>
            <a:r>
              <a:rPr lang="en-US" sz="1800" dirty="0"/>
              <a:t>11-19-720, 11-19-721, 11-19-586r5 – Thomas DERHAM</a:t>
            </a:r>
          </a:p>
          <a:p>
            <a:pPr lvl="1"/>
            <a:r>
              <a:rPr lang="en-US" sz="1800" dirty="0" smtClean="0"/>
              <a:t>CID </a:t>
            </a:r>
            <a:r>
              <a:rPr lang="en-US" sz="1800" dirty="0"/>
              <a:t>2115 – 11-19-660  – Ganesh VENKATESAN</a:t>
            </a:r>
            <a:endParaRPr lang="en-GB" sz="1800" dirty="0"/>
          </a:p>
          <a:p>
            <a:pPr lvl="1"/>
            <a:r>
              <a:rPr lang="en-US" sz="1800" dirty="0" smtClean="0"/>
              <a:t>CIDs </a:t>
            </a:r>
            <a:r>
              <a:rPr lang="en-US" sz="1800" dirty="0"/>
              <a:t>2447, 2448, 2584, 2585, 2654, 2606 – Mark RISON</a:t>
            </a:r>
          </a:p>
          <a:p>
            <a:pPr lvl="1"/>
            <a:r>
              <a:rPr lang="en-US" sz="1800" dirty="0"/>
              <a:t>FILS CIDs – Marc </a:t>
            </a:r>
            <a:r>
              <a:rPr lang="en-US" sz="1800" dirty="0" err="1"/>
              <a:t>Emmelman</a:t>
            </a:r>
            <a:endParaRPr lang="en-US" sz="1800" dirty="0"/>
          </a:p>
          <a:p>
            <a:pPr lvl="1"/>
            <a:r>
              <a:rPr lang="en-US" sz="1800" dirty="0" smtClean="0"/>
              <a:t>Additional CIDs</a:t>
            </a:r>
            <a:endParaRPr lang="en-GB" sz="1800" dirty="0" smtClean="0"/>
          </a:p>
          <a:p>
            <a:pPr lvl="1"/>
            <a:r>
              <a:rPr lang="en-US" sz="1800" dirty="0" smtClean="0"/>
              <a:t>Motions</a:t>
            </a:r>
            <a:endParaRPr lang="en-GB" sz="1800" dirty="0"/>
          </a:p>
          <a:p>
            <a:pPr lvl="1">
              <a:lnSpc>
                <a:spcPct val="80000"/>
              </a:lnSpc>
            </a:pPr>
            <a:r>
              <a:rPr lang="en-US" altLang="en-US" sz="1800" dirty="0" smtClean="0"/>
              <a:t>Plans 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1986422"/>
            <a:ext cx="5396996" cy="19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smtClean="0"/>
              <a:t>GEN CIDs – Jon Rosdahl</a:t>
            </a:r>
          </a:p>
          <a:p>
            <a:pPr lvl="1"/>
            <a:r>
              <a:rPr lang="en-US" sz="1800" dirty="0"/>
              <a:t>11-19-1195 – Menzo WENTINK</a:t>
            </a:r>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537743</TotalTime>
  <Words>2299</Words>
  <Application>Microsoft Office PowerPoint</Application>
  <PresentationFormat>Widescreen</PresentationFormat>
  <Paragraphs>511</Paragraphs>
  <Slides>26</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6"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May 2019 </vt:lpstr>
      <vt:lpstr>TGmd – Snapshot slide</vt:lpstr>
      <vt:lpstr>Approve prior TGmd minutes</vt:lpstr>
      <vt:lpstr>Motion  119 – May meeting and telecon CIDs</vt:lpstr>
      <vt:lpstr>Motion  – May CIDs - 2</vt:lpstr>
      <vt:lpstr>Motion   – Additional PHY fixes</vt:lpstr>
      <vt:lpstr>Motion   – Additional Multiple BSSID fixes</vt:lpstr>
      <vt:lpstr>Motion  119 – July meeting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3716</cp:revision>
  <cp:lastPrinted>1998-02-10T13:28:06Z</cp:lastPrinted>
  <dcterms:created xsi:type="dcterms:W3CDTF">2005-01-04T21:26:55Z</dcterms:created>
  <dcterms:modified xsi:type="dcterms:W3CDTF">2019-07-13T13:24:02Z</dcterms:modified>
</cp:coreProperties>
</file>