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18" r:id="rId3"/>
    <p:sldId id="319" r:id="rId4"/>
    <p:sldId id="350" r:id="rId5"/>
    <p:sldId id="351" r:id="rId6"/>
    <p:sldId id="320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9548" autoAdjust="0"/>
  </p:normalViewPr>
  <p:slideViewPr>
    <p:cSldViewPr>
      <p:cViewPr varScale="1">
        <p:scale>
          <a:sx n="79" d="100"/>
          <a:sy n="79" d="100"/>
        </p:scale>
        <p:origin x="345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135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Yunsong Yang, Huawei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Yunsong Yang, Huawei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9299" y="6475413"/>
            <a:ext cx="14446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Yunsong Yang,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802.11-19/0950r0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99299" y="6475413"/>
            <a:ext cx="144462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Yunsong Yang, Huawei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Request for Legacy </a:t>
            </a:r>
            <a:r>
              <a:rPr lang="en-US" dirty="0"/>
              <a:t>IE ID </a:t>
            </a:r>
            <a:r>
              <a:rPr lang="en-US" dirty="0" smtClean="0"/>
              <a:t>for </a:t>
            </a:r>
            <a:r>
              <a:rPr lang="en-US" dirty="0" smtClean="0"/>
              <a:t>RSN Extension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2019-05-16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694228"/>
              </p:ext>
            </p:extLst>
          </p:nvPr>
        </p:nvGraphicFramePr>
        <p:xfrm>
          <a:off x="836613" y="2820988"/>
          <a:ext cx="7392987" cy="344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Document" r:id="rId4" imgW="9117798" imgH="4269187" progId="Word.Document.8">
                  <p:embed/>
                </p:oleObj>
              </mc:Choice>
              <mc:Fallback>
                <p:oleObj name="Document" r:id="rId4" imgW="9117798" imgH="426918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820988"/>
                        <a:ext cx="7392987" cy="344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ANA assignment for new IE created for RSN Extension element (RSNXE)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99299" y="6475413"/>
            <a:ext cx="144462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Yunsong Yang,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the 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RSNXE and behavior approved by </a:t>
            </a:r>
            <a:r>
              <a:rPr lang="en-US" dirty="0" err="1" smtClean="0"/>
              <a:t>TGmd</a:t>
            </a:r>
            <a:r>
              <a:rPr lang="en-US" dirty="0" smtClean="0"/>
              <a:t> (Motion 116) as in comment resolution for LB236</a:t>
            </a:r>
          </a:p>
          <a:p>
            <a:pPr lvl="1"/>
            <a:r>
              <a:rPr lang="en-US" dirty="0" smtClean="0"/>
              <a:t>Approved text, as in doc. 11-19-114r5, is </a:t>
            </a:r>
            <a:r>
              <a:rPr lang="en-US" dirty="0"/>
              <a:t>t</a:t>
            </a:r>
            <a:r>
              <a:rPr lang="en-US" dirty="0" smtClean="0"/>
              <a:t>o be incorporated into the next draft of </a:t>
            </a:r>
            <a:r>
              <a:rPr lang="en-US" dirty="0" err="1" smtClean="0"/>
              <a:t>REVmd</a:t>
            </a:r>
            <a:r>
              <a:rPr lang="en-US" dirty="0" smtClean="0"/>
              <a:t>.</a:t>
            </a:r>
          </a:p>
          <a:p>
            <a:r>
              <a:rPr lang="en-US" dirty="0" smtClean="0"/>
              <a:t>RSNXE contains an Extended RSN Capabilities field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GB" dirty="0" smtClean="0"/>
              <a:t>carrying additional RSNA related capability bits</a:t>
            </a:r>
          </a:p>
          <a:p>
            <a:pPr lvl="1"/>
            <a:r>
              <a:rPr lang="en-GB" dirty="0" smtClean="0"/>
              <a:t>Protected </a:t>
            </a:r>
            <a:r>
              <a:rPr lang="en-GB" dirty="0"/>
              <a:t>TWT Operations </a:t>
            </a:r>
            <a:r>
              <a:rPr lang="en-GB" dirty="0" smtClean="0"/>
              <a:t>Support bit being the first bit added by </a:t>
            </a:r>
            <a:r>
              <a:rPr lang="en-GB" dirty="0" err="1" smtClean="0"/>
              <a:t>TGmd</a:t>
            </a:r>
            <a:endParaRPr lang="en-US" dirty="0" smtClean="0"/>
          </a:p>
          <a:p>
            <a:pPr lvl="1"/>
            <a:r>
              <a:rPr lang="en-US" dirty="0"/>
              <a:t>E</a:t>
            </a:r>
            <a:r>
              <a:rPr lang="en-US" dirty="0" smtClean="0"/>
              <a:t>xpecting other TGs to consider this element for advertising and verifying new security related capabilities, for example, Protected WUR Frame Support bit in 11ba.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99299" y="6475413"/>
            <a:ext cx="144462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Yunsong Yang,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2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RSNXE?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Sent by AP in Beacons, Probe Response frames, 4-way handshake message 3, FILS (Re)association Response, and FT </a:t>
            </a:r>
            <a:r>
              <a:rPr lang="en-US" dirty="0"/>
              <a:t>a</a:t>
            </a:r>
            <a:r>
              <a:rPr lang="en-US" dirty="0" smtClean="0"/>
              <a:t>uthentication sequence messages 3 and 4</a:t>
            </a:r>
          </a:p>
          <a:p>
            <a:r>
              <a:rPr lang="en-US" dirty="0" smtClean="0"/>
              <a:t>Sent by non-AP STA in </a:t>
            </a:r>
            <a:r>
              <a:rPr lang="en-US" dirty="0"/>
              <a:t>(Re)association </a:t>
            </a:r>
            <a:r>
              <a:rPr lang="en-US" dirty="0" smtClean="0"/>
              <a:t>Request frames and 4-way handshake message 2</a:t>
            </a:r>
          </a:p>
          <a:p>
            <a:r>
              <a:rPr lang="en-US" dirty="0" smtClean="0"/>
              <a:t>Verified during 4-way handshake, FT </a:t>
            </a:r>
            <a:r>
              <a:rPr lang="en-US" dirty="0" err="1" smtClean="0"/>
              <a:t>reassociation</a:t>
            </a:r>
            <a:r>
              <a:rPr lang="en-US" dirty="0" smtClean="0"/>
              <a:t>, </a:t>
            </a:r>
            <a:r>
              <a:rPr lang="en-US" dirty="0"/>
              <a:t>and FILS </a:t>
            </a:r>
            <a:r>
              <a:rPr lang="en-US" dirty="0" smtClean="0"/>
              <a:t>(</a:t>
            </a:r>
            <a:r>
              <a:rPr lang="en-US" dirty="0"/>
              <a:t>r</a:t>
            </a:r>
            <a:r>
              <a:rPr lang="en-US" dirty="0" smtClean="0"/>
              <a:t>e)association.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99299" y="6475413"/>
            <a:ext cx="144462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Yunsong Yang,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2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vs Extended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 ID values</a:t>
            </a:r>
          </a:p>
          <a:p>
            <a:pPr lvl="1"/>
            <a:r>
              <a:rPr lang="en-US" dirty="0" smtClean="0"/>
              <a:t>About 10 remaining</a:t>
            </a:r>
          </a:p>
          <a:p>
            <a:r>
              <a:rPr lang="en-US" dirty="0" smtClean="0"/>
              <a:t>Extended Element ID values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Presence of RSNXE in all Beacons sent by </a:t>
            </a:r>
            <a:r>
              <a:rPr lang="en-US" dirty="0" smtClean="0"/>
              <a:t>AP </a:t>
            </a:r>
            <a:r>
              <a:rPr lang="en-US" dirty="0" smtClean="0"/>
              <a:t>suggests shorter duration of </a:t>
            </a:r>
            <a:r>
              <a:rPr lang="en-US" dirty="0" smtClean="0"/>
              <a:t>IE</a:t>
            </a:r>
            <a:endParaRPr lang="en-US" dirty="0" smtClean="0"/>
          </a:p>
          <a:p>
            <a:pPr lvl="1"/>
            <a:r>
              <a:rPr lang="en-US" dirty="0" smtClean="0"/>
              <a:t>To minimize Beacon overhead</a:t>
            </a:r>
          </a:p>
          <a:p>
            <a:pPr lvl="1"/>
            <a:r>
              <a:rPr lang="en-US" dirty="0" smtClean="0"/>
              <a:t>Hence, legacy IE ID preferred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99299" y="6475413"/>
            <a:ext cx="144462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Yunsong Yang,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2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instruct ANA to assign a legacy element ID for an RSN Extension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99299" y="6475413"/>
            <a:ext cx="144462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Yunsong Yang,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5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103070</TotalTime>
  <Words>296</Words>
  <Application>Microsoft Office PowerPoint</Application>
  <PresentationFormat>On-screen Show (4:3)</PresentationFormat>
  <Paragraphs>47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Microsoft Word 97 - 2003 Document</vt:lpstr>
      <vt:lpstr>Request for Legacy IE ID for RSN Extension</vt:lpstr>
      <vt:lpstr>Abstract</vt:lpstr>
      <vt:lpstr>Background of the IE</vt:lpstr>
      <vt:lpstr>Where is the RSNXE?</vt:lpstr>
      <vt:lpstr>Legacy vs Extended ID</vt:lpstr>
      <vt:lpstr>Motion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802.11-19/0950r0</dc:title>
  <dc:creator>Yunsong Yang</dc:creator>
  <cp:keywords>May 2019</cp:keywords>
  <cp:lastModifiedBy>Yangyunsong</cp:lastModifiedBy>
  <cp:revision>845</cp:revision>
  <cp:lastPrinted>1998-02-10T13:28:06Z</cp:lastPrinted>
  <dcterms:created xsi:type="dcterms:W3CDTF">2007-05-21T21:00:37Z</dcterms:created>
  <dcterms:modified xsi:type="dcterms:W3CDTF">2019-05-17T03:22:16Z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1073190392</vt:i4>
  </property>
  <property fmtid="{D5CDD505-2E9C-101B-9397-08002B2CF9AE}" pid="3" name="_NewReviewCycle">
    <vt:lpwstr/>
  </property>
  <property fmtid="{D5CDD505-2E9C-101B-9397-08002B2CF9AE}" pid="4" name="_EmailSubject">
    <vt:lpwstr>Meeting with QCOM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696533451</vt:i4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1558060767</vt:lpwstr>
  </property>
</Properties>
</file>