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6" r:id="rId20"/>
    <p:sldId id="317" r:id="rId21"/>
    <p:sldId id="318" r:id="rId22"/>
    <p:sldId id="319" r:id="rId23"/>
    <p:sldId id="320" r:id="rId24"/>
    <p:sldId id="315" r:id="rId25"/>
    <p:sldId id="312" r:id="rId26"/>
    <p:sldId id="259" r:id="rId27"/>
    <p:sldId id="260" r:id="rId28"/>
    <p:sldId id="261" r:id="rId29"/>
    <p:sldId id="262" r:id="rId30"/>
    <p:sldId id="263"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y 22nd - no telecon" id="{C39A0ACE-7902-4CA4-A7DB-9FF67058AA84}">
          <p14:sldIdLst/>
        </p14:section>
        <p14:section name="May 29th Telecon" id="{706D0CE1-746C-409E-8925-6CAF97197E51}">
          <p14:sldIdLst>
            <p14:sldId id="280"/>
            <p14:sldId id="314"/>
            <p14:sldId id="313"/>
            <p14:sldId id="289"/>
            <p14:sldId id="290"/>
          </p14:sldIdLst>
        </p14:section>
        <p14:section name="June 5th Telecon" id="{F42B6256-CF85-45A7-B604-39274726E6CA}">
          <p14:sldIdLst>
            <p14:sldId id="316"/>
            <p14:sldId id="317"/>
            <p14:sldId id="318"/>
            <p14:sldId id="319"/>
            <p14:sldId id="320"/>
          </p14:sldIdLst>
        </p14:section>
        <p14:section name="Untitled Section"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768641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802.11-19/0949r3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May to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2019-05-29</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1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May 29</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11-19-470 - TB NDP ranging synchronization (Liwen Chu) – </a:t>
            </a:r>
            <a:r>
              <a:rPr lang="en-US" sz="1600" dirty="0" smtClean="0"/>
              <a:t>30min – differed due to connectivity issues.</a:t>
            </a:r>
            <a:endParaRPr lang="en-US" sz="1600" dirty="0"/>
          </a:p>
          <a:p>
            <a:pPr lvl="1" algn="just">
              <a:spcBef>
                <a:spcPct val="20000"/>
              </a:spcBef>
              <a:buFontTx/>
              <a:buChar char="•"/>
            </a:pPr>
            <a:r>
              <a:rPr lang="en-US" sz="1600" dirty="0" smtClean="0"/>
              <a:t>11-19-466 </a:t>
            </a:r>
            <a:r>
              <a:rPr lang="en-US" sz="1600" dirty="0"/>
              <a:t>- Resolutions to a few LB240 </a:t>
            </a:r>
            <a:r>
              <a:rPr lang="en-US" sz="1600" dirty="0" smtClean="0"/>
              <a:t>Comments (Ganesh </a:t>
            </a:r>
            <a:r>
              <a:rPr lang="en-US" sz="1600" dirty="0" err="1" smtClean="0"/>
              <a:t>Venkatesan</a:t>
            </a:r>
            <a:r>
              <a:rPr lang="en-US" sz="1600" dirty="0" smtClean="0"/>
              <a:t>)</a:t>
            </a:r>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differed to next </a:t>
            </a:r>
            <a:r>
              <a:rPr lang="en-US" sz="1600" dirty="0" err="1" smtClean="0"/>
              <a:t>telecon</a:t>
            </a:r>
            <a:r>
              <a:rPr lang="en-US" sz="1600" dirty="0" smtClean="0"/>
              <a:t> </a:t>
            </a:r>
            <a:endParaRPr lang="en-US" sz="1600" dirty="0"/>
          </a:p>
          <a:p>
            <a:pPr lvl="1" algn="just">
              <a:spcBef>
                <a:spcPct val="20000"/>
              </a:spcBef>
              <a:buFontTx/>
              <a:buChar char="•"/>
            </a:pPr>
            <a:r>
              <a:rPr lang="en-US" sz="1600" dirty="0"/>
              <a:t>11-19-883 Adding dialog token in ranging trigger frames (Qi Wang) </a:t>
            </a:r>
            <a:r>
              <a:rPr lang="en-US" sz="1600" dirty="0" smtClean="0"/>
              <a:t>– differed to next </a:t>
            </a:r>
            <a:r>
              <a:rPr lang="en-US" sz="1600" dirty="0" err="1" smtClean="0"/>
              <a:t>telecon</a:t>
            </a:r>
            <a:endParaRPr lang="en-US" sz="160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11-19-YOUR DCN HERE</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11-19-???r0 for CID? ???.</a:t>
            </a:r>
          </a:p>
          <a:p>
            <a:pPr marL="0" indent="0"/>
            <a:endParaRPr lang="en-US" b="0" dirty="0"/>
          </a:p>
          <a:p>
            <a:pPr marL="0" indent="0"/>
            <a:r>
              <a:rPr lang="en-US" b="0" dirty="0" smtClean="0"/>
              <a:t>Results (Y/N/A):</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June 5</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sz="1800" b="0" dirty="0" smtClean="0"/>
              <a:t>(</a:t>
            </a:r>
            <a:r>
              <a:rPr lang="en-US" sz="1800" b="0" dirty="0" smtClean="0">
                <a:hlinkClick r:id="rId2"/>
              </a:rPr>
              <a:t>akasher@qti.qualcomm.com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11-19-466 - Resolutions to a few LB240 Comments (Ganesh </a:t>
            </a:r>
            <a:r>
              <a:rPr lang="en-US" sz="1600" dirty="0" err="1"/>
              <a:t>Venkatesan</a:t>
            </a:r>
            <a:r>
              <a:rPr lang="en-US" sz="1600" dirty="0" smtClean="0"/>
              <a:t>) – completion 30min</a:t>
            </a:r>
            <a:endParaRPr lang="en-US" sz="1600" dirty="0"/>
          </a:p>
          <a:p>
            <a:pPr lvl="1" algn="just">
              <a:spcBef>
                <a:spcPct val="20000"/>
              </a:spcBef>
              <a:buFontTx/>
              <a:buChar char="•"/>
            </a:pPr>
            <a:r>
              <a:rPr lang="en-US" sz="1600" strike="sngStrike" dirty="0" smtClean="0"/>
              <a:t>11-19-470 </a:t>
            </a:r>
            <a:r>
              <a:rPr lang="en-US" sz="1600" strike="sngStrike" dirty="0"/>
              <a:t>- TB NDP ranging synchronization (Liwen Chu) – </a:t>
            </a:r>
            <a:r>
              <a:rPr lang="en-US" sz="1600" strike="sngStrike" dirty="0" smtClean="0"/>
              <a:t>30min</a:t>
            </a:r>
            <a:endParaRPr lang="en-US" sz="1600" strike="sngStrike" dirty="0"/>
          </a:p>
          <a:p>
            <a:pPr lvl="1" algn="just">
              <a:spcBef>
                <a:spcPct val="20000"/>
              </a:spcBef>
              <a:buFontTx/>
              <a:buChar char="•"/>
            </a:pPr>
            <a:r>
              <a:rPr lang="en-US" sz="1600" dirty="0" smtClean="0"/>
              <a:t>11-19-0886 </a:t>
            </a:r>
            <a:r>
              <a:rPr lang="en-US" sz="1600" dirty="0" err="1"/>
              <a:t>cr</a:t>
            </a:r>
            <a:r>
              <a:rPr lang="en-US" sz="1600" dirty="0"/>
              <a:t> for section 11.22.6.4.4 CID 2337,2338 (Niranjan Grandhe</a:t>
            </a:r>
            <a:r>
              <a:rPr lang="en-US" sz="1600" dirty="0" smtClean="0"/>
              <a:t>) – 20min</a:t>
            </a:r>
            <a:endParaRPr lang="en-US" sz="1600" dirty="0"/>
          </a:p>
          <a:p>
            <a:pPr lvl="1" algn="just">
              <a:spcBef>
                <a:spcPct val="20000"/>
              </a:spcBef>
              <a:buFontTx/>
              <a:buChar char="•"/>
            </a:pPr>
            <a:r>
              <a:rPr lang="en-US" sz="1600" dirty="0"/>
              <a:t>11-19-883 Adding dialog token in ranging trigger frames (Qi Wang</a:t>
            </a:r>
            <a:r>
              <a:rPr lang="en-US" sz="1600" dirty="0" smtClean="0"/>
              <a:t>) – 20min</a:t>
            </a:r>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143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11-19-886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smtClean="0"/>
              <a:t>the </a:t>
            </a:r>
            <a:r>
              <a:rPr lang="en-US" b="0" dirty="0"/>
              <a:t>resolutions depicted by document </a:t>
            </a:r>
            <a:r>
              <a:rPr lang="en-US" b="0" dirty="0" smtClean="0"/>
              <a:t>11-19-886r1 for CIDs 2337 and 2338.</a:t>
            </a:r>
            <a:endParaRPr lang="en-US" b="0" dirty="0" smtClean="0"/>
          </a:p>
          <a:p>
            <a:pPr marL="0" indent="0"/>
            <a:endParaRPr lang="en-US" b="0" dirty="0"/>
          </a:p>
          <a:p>
            <a:pPr marL="0" indent="0"/>
            <a:r>
              <a:rPr lang="en-US" b="0" dirty="0" smtClean="0"/>
              <a:t>Results (Y/N/A</a:t>
            </a:r>
            <a:r>
              <a:rPr lang="en-US" b="0" dirty="0" smtClean="0"/>
              <a:t>):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70449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18329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3623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766115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May and July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10902</TotalTime>
  <Words>1775</Words>
  <Application>Microsoft Office PowerPoint</Application>
  <PresentationFormat>Widescreen</PresentationFormat>
  <Paragraphs>325</Paragraphs>
  <Slides>31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 Unicode MS</vt:lpstr>
      <vt:lpstr>MS Gothic</vt:lpstr>
      <vt:lpstr>Arial</vt:lpstr>
      <vt:lpstr>Calibri</vt:lpstr>
      <vt:lpstr>Monotype Sorts</vt:lpstr>
      <vt:lpstr>Times New Roman</vt:lpstr>
      <vt:lpstr>Office Theme</vt:lpstr>
      <vt:lpstr>Document</vt:lpstr>
      <vt:lpstr>TGaz Next Generation Positioning  May to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May 29th</vt:lpstr>
      <vt:lpstr>CR Submission 11-19-YOUR DCN HERE</vt:lpstr>
      <vt:lpstr>Submission Review</vt:lpstr>
      <vt:lpstr>AOB?</vt:lpstr>
      <vt:lpstr>Adjourn</vt:lpstr>
      <vt:lpstr>Teleconference Agenda June 5th</vt:lpstr>
      <vt:lpstr>CR Submission 11-19-886</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68</cp:revision>
  <cp:lastPrinted>1601-01-01T00:00:00Z</cp:lastPrinted>
  <dcterms:created xsi:type="dcterms:W3CDTF">2018-08-06T10:28:59Z</dcterms:created>
  <dcterms:modified xsi:type="dcterms:W3CDTF">2019-06-05T18:33:23Z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2019-06-05 18:33:23Z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