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2019-05-29</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1078</TotalTime>
  <Words>1554</Words>
  <Application>Microsoft Office PowerPoint</Application>
  <PresentationFormat>Widescreen</PresentationFormat>
  <Paragraphs>280</Paragraphs>
  <Slides>26</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60</cp:revision>
  <cp:lastPrinted>1601-01-01T00:00:00Z</cp:lastPrinted>
  <dcterms:created xsi:type="dcterms:W3CDTF">2018-08-06T10:28:59Z</dcterms:created>
  <dcterms:modified xsi:type="dcterms:W3CDTF">2019-05-29T22:49:51Z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2019-05-29 22:49:51Z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