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4" r:id="rId16"/>
    <p:sldId id="313" r:id="rId17"/>
    <p:sldId id="289" r:id="rId18"/>
    <p:sldId id="290" r:id="rId19"/>
    <p:sldId id="315" r:id="rId20"/>
    <p:sldId id="312" r:id="rId21"/>
    <p:sldId id="259" r:id="rId22"/>
    <p:sldId id="260" r:id="rId23"/>
    <p:sldId id="261" r:id="rId24"/>
    <p:sldId id="262" r:id="rId25"/>
    <p:sldId id="263" r:id="rId26"/>
    <p:sldId id="264"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May 22nd Telecon" id="{706D0CE1-746C-409E-8925-6CAF97197E51}">
          <p14:sldIdLst>
            <p14:sldId id="280"/>
            <p14:sldId id="314"/>
            <p14:sldId id="313"/>
            <p14:sldId id="289"/>
            <p14:sldId id="290"/>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95" autoAdjust="0"/>
    <p:restoredTop sz="94660"/>
  </p:normalViewPr>
  <p:slideViewPr>
    <p:cSldViewPr>
      <p:cViewPr varScale="1">
        <p:scale>
          <a:sx n="78" d="100"/>
          <a:sy n="78" d="100"/>
        </p:scale>
        <p:origin x="360"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802.11-19/0949r0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roy.want@google.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May to July Teleconference </a:t>
            </a:r>
            <a:r>
              <a:rPr lang="en-US" altLang="en-US" dirty="0"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2019-05-21</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08"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March 27</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11-19-466 - Resolutions to a few LB240 </a:t>
            </a:r>
            <a:r>
              <a:rPr lang="en-US" sz="1600" dirty="0" smtClean="0"/>
              <a:t>Comments (Ganesh </a:t>
            </a:r>
            <a:r>
              <a:rPr lang="en-US" sz="1600" dirty="0" err="1" smtClean="0"/>
              <a:t>Venkatesan</a:t>
            </a:r>
            <a:r>
              <a:rPr lang="en-US" sz="1600" dirty="0" smtClean="0"/>
              <a:t>)</a:t>
            </a:r>
          </a:p>
          <a:p>
            <a:pPr lvl="1" algn="just">
              <a:spcBef>
                <a:spcPct val="20000"/>
              </a:spcBef>
              <a:buFontTx/>
              <a:buChar char="•"/>
            </a:pPr>
            <a:r>
              <a:rPr lang="en-US" sz="1600" dirty="0"/>
              <a:t>11-19-470 - TB NDP ranging </a:t>
            </a:r>
            <a:r>
              <a:rPr lang="en-US" sz="1600" dirty="0" smtClean="0"/>
              <a:t>synchronization (Liwen Chu)</a:t>
            </a:r>
            <a:endParaRPr 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11-19-YOUR DCN HERE</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11-19-???r0 for CID? ???.</a:t>
            </a:r>
            <a:endParaRPr lang="en-US" b="0" dirty="0" smtClean="0"/>
          </a:p>
          <a:p>
            <a:pPr marL="0" indent="0"/>
            <a:endParaRPr lang="en-US" b="0" dirty="0"/>
          </a:p>
          <a:p>
            <a:pPr marL="0" indent="0"/>
            <a:r>
              <a:rPr lang="en-US" b="0" dirty="0" smtClean="0"/>
              <a:t>Results (Y/N/A</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smtClean="0"/>
              <a:t>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a:t>
            </a:r>
            <a:r>
              <a:rPr lang="en-US" altLang="en-US" dirty="0" smtClean="0"/>
              <a:t>teleconferences running between </a:t>
            </a:r>
            <a:r>
              <a:rPr lang="en-US" altLang="en-US" dirty="0" smtClean="0"/>
              <a:t>May and July IEEE 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a:t>
            </a:r>
            <a:r>
              <a:rPr lang="en-US" altLang="en-US" dirty="0" smtClean="0"/>
              <a:t>register by sending an email to </a:t>
            </a:r>
            <a:r>
              <a:rPr lang="en-US" altLang="en-US" dirty="0" smtClean="0">
                <a:hlinkClick r:id="rId3"/>
              </a:rPr>
              <a:t>roy.want@google.com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731</TotalTime>
  <Words>1512</Words>
  <Application>Microsoft Office PowerPoint</Application>
  <PresentationFormat>Widescreen</PresentationFormat>
  <Paragraphs>278</Paragraphs>
  <Slides>26</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Arial Unicode MS</vt:lpstr>
      <vt:lpstr>MS Gothic</vt:lpstr>
      <vt:lpstr>Arial</vt:lpstr>
      <vt:lpstr>Calibri</vt:lpstr>
      <vt:lpstr>Monotype Sorts</vt:lpstr>
      <vt:lpstr>Times New Roman</vt:lpstr>
      <vt:lpstr>Office Theme</vt:lpstr>
      <vt:lpstr>Microsoft Word 97 - 2003 Document</vt:lpstr>
      <vt:lpstr>TGaz Next Generation Positioning  May to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March 27th</vt:lpstr>
      <vt:lpstr>CR Submission 11-19-YOUR DCN HERE</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55</cp:revision>
  <cp:lastPrinted>1601-01-01T00:00:00Z</cp:lastPrinted>
  <dcterms:created xsi:type="dcterms:W3CDTF">2018-08-06T10:28:59Z</dcterms:created>
  <dcterms:modified xsi:type="dcterms:W3CDTF">2019-05-21T16:02:20Z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929292c5-69ea-4b52-9587-abc9a388a724</vt:lpwstr>
  </property>
  <property fmtid="{D5CDD505-2E9C-101B-9397-08002B2CF9AE}" pid="3" name="CTP_TimeStamp">
    <vt:lpwstr>2019-05-21 16:02:14Z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