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Telecon" id="{706D0CE1-746C-409E-8925-6CAF97197E51}">
          <p14:sldIdLst>
            <p14:sldId id="280"/>
            <p14:sldId id="314"/>
            <p14:sldId id="313"/>
            <p14:sldId id="289"/>
            <p14:sldId id="290"/>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78" d="100"/>
          <a:sy n="78" d="100"/>
        </p:scale>
        <p:origin x="36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0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a:t>11-19-470 - TB NDP ranging </a:t>
            </a:r>
            <a:r>
              <a:rPr lang="en-US" sz="1600" dirty="0" smtClean="0"/>
              <a:t>synchronization (Liwen Chu)</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smtClean="0"/>
              <a:t>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a:t>
            </a:r>
            <a:r>
              <a:rPr lang="en-US" altLang="en-US" dirty="0" smtClean="0"/>
              <a:t>teleconferences running between </a:t>
            </a:r>
            <a:r>
              <a:rPr lang="en-US" altLang="en-US" dirty="0" smtClean="0"/>
              <a:t>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a:t>
            </a:r>
            <a:r>
              <a:rPr lang="en-US" altLang="en-US" dirty="0" smtClean="0"/>
              <a:t>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731</TotalTime>
  <Words>1512</Words>
  <Application>Microsoft Office PowerPoint</Application>
  <PresentationFormat>Widescreen</PresentationFormat>
  <Paragraphs>278</Paragraphs>
  <Slides>26</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Calibri</vt:lpstr>
      <vt:lpstr>Monotype Sorts</vt:lpstr>
      <vt:lpstr>Times New Roman</vt:lpstr>
      <vt:lpstr>Office Theme</vt:lpstr>
      <vt:lpstr>Microsoft Word 97 - 2003 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55</cp:revision>
  <cp:lastPrinted>1601-01-01T00:00:00Z</cp:lastPrinted>
  <dcterms:created xsi:type="dcterms:W3CDTF">2018-08-06T10:28:59Z</dcterms:created>
  <dcterms:modified xsi:type="dcterms:W3CDTF">2019-05-21T16:02:20Z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2019-05-21 16:02:14Z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