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6" r:id="rId4"/>
    <p:sldId id="311" r:id="rId5"/>
    <p:sldId id="313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7"/>
            <p14:sldId id="266"/>
            <p14:sldId id="311"/>
            <p14:sldId id="313"/>
          </p14:sldIdLst>
        </p14:section>
        <p14:section name="Template slides and motion formats" id="{8A990A65-CB67-469F-A02E-6E443C58FA96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69" autoAdjust="0"/>
    <p:restoredTop sz="94660"/>
  </p:normalViewPr>
  <p:slideViewPr>
    <p:cSldViewPr>
      <p:cViewPr varScale="1">
        <p:scale>
          <a:sx n="74" d="100"/>
          <a:sy n="74" d="100"/>
        </p:scale>
        <p:origin x="64" y="1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802.11-19/947r0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Next Generation Positioning </a:t>
            </a:r>
            <a:br>
              <a:rPr lang="en-US" altLang="en-US" dirty="0"/>
            </a:br>
            <a:r>
              <a:rPr lang="en-US" altLang="en-US" dirty="0" smtClean="0"/>
              <a:t>July Meeting </a:t>
            </a:r>
            <a:r>
              <a:rPr lang="en-US" altLang="en-US" dirty="0" smtClean="0"/>
              <a:t>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1664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</a:t>
            </a:r>
            <a:r>
              <a:rPr lang="en-GB" sz="2000" dirty="0"/>
              <a:t>:</a:t>
            </a:r>
            <a:r>
              <a:rPr lang="en-GB" sz="2000" b="0" dirty="0"/>
              <a:t> </a:t>
            </a:r>
            <a:r>
              <a:rPr lang="en-GB" sz="2000" b="0" dirty="0" smtClean="0"/>
              <a:t>2019-07-18</a:t>
            </a:r>
            <a:endParaRPr lang="en-GB" sz="2000" b="0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7596240"/>
              </p:ext>
            </p:extLst>
          </p:nvPr>
        </p:nvGraphicFramePr>
        <p:xfrm>
          <a:off x="990600" y="2416175"/>
          <a:ext cx="10628313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" name="Document" r:id="rId4" imgW="10797356" imgH="2534496" progId="Word.Document.8">
                  <p:embed/>
                </p:oleObj>
              </mc:Choice>
              <mc:Fallback>
                <p:oleObj name="Document" r:id="rId4" imgW="10797356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6175"/>
                        <a:ext cx="10628313" cy="24574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dirty="0" smtClean="0"/>
              <a:t>This </a:t>
            </a:r>
            <a:r>
              <a:rPr lang="en-US" dirty="0"/>
              <a:t>document is the </a:t>
            </a:r>
            <a:r>
              <a:rPr lang="en-US" dirty="0" err="1"/>
              <a:t>TGaz</a:t>
            </a:r>
            <a:r>
              <a:rPr lang="en-US" dirty="0"/>
              <a:t> Next Generation Positioning closing report for the </a:t>
            </a:r>
            <a:r>
              <a:rPr lang="en-US" dirty="0" smtClean="0"/>
              <a:t>Vienna, July 2019 </a:t>
            </a:r>
            <a:r>
              <a:rPr lang="en-US" dirty="0"/>
              <a:t>meeting.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400" dirty="0"/>
              <a:t>TG Status And Work Completed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Adopted roughly ~150 technical comments.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Performed comment assignment of most of the remaining CIDs.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Group met for 8 meeting slots and reviewed a total of 29 submissions.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Continued effort to meet the projected re-</a:t>
            </a:r>
            <a:r>
              <a:rPr lang="en-US" b="0" dirty="0" err="1"/>
              <a:t>circ</a:t>
            </a:r>
            <a:r>
              <a:rPr lang="en-US" b="0" dirty="0"/>
              <a:t> ballot out of Sep. meeting.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1767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Towards </a:t>
            </a:r>
            <a:r>
              <a:rPr lang="en-US" dirty="0" smtClean="0"/>
              <a:t>Sep. Meeting </a:t>
            </a:r>
            <a:r>
              <a:rPr lang="en-US" dirty="0" smtClean="0"/>
              <a:t>and Beyond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628800"/>
            <a:ext cx="10361084" cy="447325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Complete LB240 comment resolution by end of Sep. </a:t>
            </a:r>
            <a:r>
              <a:rPr lang="en-US" b="0" dirty="0" smtClean="0"/>
              <a:t>meeting and recirculate out of the Sep. meeting.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Publish a new baseline draft D1.3 including all adopted CR from July meeting.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Have a 3 day ad hoc for the purpose of comment resolution.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22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Teleconference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b="0" dirty="0"/>
              <a:t>July 24</a:t>
            </a:r>
            <a:r>
              <a:rPr lang="en-US" altLang="en-US" b="0" baseline="30000" dirty="0"/>
              <a:t>th</a:t>
            </a:r>
            <a:r>
              <a:rPr lang="en-US" altLang="en-US" b="0" dirty="0"/>
              <a:t>  	(Wednesday), 13:00 ET – 14:30 ET – already approved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b="0" dirty="0"/>
              <a:t>July 31</a:t>
            </a:r>
            <a:r>
              <a:rPr lang="en-US" altLang="en-US" b="0" baseline="30000" dirty="0"/>
              <a:t>st</a:t>
            </a:r>
            <a:r>
              <a:rPr lang="en-US" altLang="en-US" b="0" dirty="0"/>
              <a:t>	(Wednesday), 13:00 ET – 14:30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b="0" dirty="0"/>
              <a:t>Aug. 7</a:t>
            </a:r>
            <a:r>
              <a:rPr lang="en-US" altLang="en-US" b="0" baseline="30000" dirty="0"/>
              <a:t>th</a:t>
            </a:r>
            <a:r>
              <a:rPr lang="en-US" altLang="en-US" b="0" dirty="0"/>
              <a:t>  	(Wednesday), 13:00 ET – 14:30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b="0" dirty="0"/>
              <a:t>Aug. 14</a:t>
            </a:r>
            <a:r>
              <a:rPr lang="en-US" altLang="en-US" b="0" baseline="30000" dirty="0"/>
              <a:t>th</a:t>
            </a:r>
            <a:r>
              <a:rPr lang="en-US" altLang="en-US" b="0" dirty="0"/>
              <a:t> 	(Wednesday), 13:00 ET – 14:30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b="0" dirty="0"/>
              <a:t>Aug. 21</a:t>
            </a:r>
            <a:r>
              <a:rPr lang="en-US" altLang="en-US" b="0" baseline="30000" dirty="0"/>
              <a:t>st</a:t>
            </a:r>
            <a:r>
              <a:rPr lang="en-US" altLang="en-US" b="0" dirty="0"/>
              <a:t> 	(Wednesday), 13:00 ET – 14:30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b="0" dirty="0"/>
              <a:t>Aug. 28</a:t>
            </a:r>
            <a:r>
              <a:rPr lang="en-US" altLang="en-US" b="0" baseline="30000" dirty="0"/>
              <a:t>th</a:t>
            </a:r>
            <a:r>
              <a:rPr lang="en-US" altLang="en-US" b="0" dirty="0"/>
              <a:t> 	(Wednesday) , 13:00 ET – </a:t>
            </a:r>
            <a:r>
              <a:rPr lang="en-US" altLang="en-US" b="0"/>
              <a:t>14:30 </a:t>
            </a:r>
            <a:r>
              <a:rPr lang="en-US" altLang="en-US" b="0" smtClean="0"/>
              <a:t>ET</a:t>
            </a:r>
            <a:endParaRPr lang="en-US" alt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72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14810</TotalTime>
  <Words>206</Words>
  <Application>Microsoft Office PowerPoint</Application>
  <PresentationFormat>Widescreen</PresentationFormat>
  <Paragraphs>46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Unicode MS</vt:lpstr>
      <vt:lpstr>MS Gothic</vt:lpstr>
      <vt:lpstr>Arial</vt:lpstr>
      <vt:lpstr>Times New Roman</vt:lpstr>
      <vt:lpstr>Office Theme</vt:lpstr>
      <vt:lpstr>Document</vt:lpstr>
      <vt:lpstr>TGaz Next Generation Positioning  July Meeting Closing Report</vt:lpstr>
      <vt:lpstr>Abstract</vt:lpstr>
      <vt:lpstr>TG Status And Work Completed</vt:lpstr>
      <vt:lpstr>Goal Towards Sep. Meeting and Beyond</vt:lpstr>
      <vt:lpstr>Teleconference Schedule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CTPClassification=CTP_NT, CTPClassification=CTP_IC</cp:keywords>
  <cp:lastModifiedBy>Segev, Jonathan</cp:lastModifiedBy>
  <cp:revision>248</cp:revision>
  <cp:lastPrinted>1601-01-01T00:00:00Z</cp:lastPrinted>
  <dcterms:created xsi:type="dcterms:W3CDTF">2018-08-06T10:28:59Z</dcterms:created>
  <dcterms:modified xsi:type="dcterms:W3CDTF">2019-07-18T14:45:10Z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e5d38792-1f67-47cd-82cd-e79a001b9d6e</vt:lpwstr>
  </property>
  <property fmtid="{D5CDD505-2E9C-101B-9397-08002B2CF9AE}" pid="3" name="CTP_TimeStamp">
    <vt:lpwstr>2019-07-18 14:45:10Z</vt:lpwstr>
  </property>
  <property fmtid="{D5CDD505-2E9C-101B-9397-08002B2CF9AE}" pid="4" name="CTP_BU">
    <vt:lpwstr>NEXT GEN &amp; STANDARDS GROUP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CTP_IC</vt:lpwstr>
  </property>
</Properties>
</file>