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72" r:id="rId44"/>
    <p:sldId id="373" r:id="rId45"/>
    <p:sldId id="338" r:id="rId46"/>
    <p:sldId id="339" r:id="rId47"/>
    <p:sldId id="342" r:id="rId48"/>
    <p:sldId id="343" r:id="rId49"/>
    <p:sldId id="344" r:id="rId50"/>
    <p:sldId id="345" r:id="rId51"/>
    <p:sldId id="346" r:id="rId52"/>
    <p:sldId id="347" r:id="rId53"/>
    <p:sldId id="348" r:id="rId54"/>
    <p:sldId id="349" r:id="rId55"/>
    <p:sldId id="350" r:id="rId56"/>
    <p:sldId id="351" r:id="rId57"/>
    <p:sldId id="354" r:id="rId58"/>
    <p:sldId id="356" r:id="rId59"/>
    <p:sldId id="355" r:id="rId60"/>
    <p:sldId id="352" r:id="rId61"/>
    <p:sldId id="353" r:id="rId62"/>
    <p:sldId id="357" r:id="rId63"/>
    <p:sldId id="358" r:id="rId64"/>
    <p:sldId id="359" r:id="rId65"/>
    <p:sldId id="367" r:id="rId66"/>
    <p:sldId id="368" r:id="rId67"/>
    <p:sldId id="369" r:id="rId68"/>
    <p:sldId id="370" r:id="rId69"/>
    <p:sldId id="360" r:id="rId70"/>
    <p:sldId id="361" r:id="rId71"/>
    <p:sldId id="312" r:id="rId72"/>
    <p:sldId id="259" r:id="rId73"/>
    <p:sldId id="260" r:id="rId74"/>
    <p:sldId id="261" r:id="rId75"/>
    <p:sldId id="325" r:id="rId76"/>
    <p:sldId id="262" r:id="rId77"/>
    <p:sldId id="263" r:id="rId78"/>
    <p:sldId id="264" r:id="rId7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72"/>
            <p14:sldId id="373"/>
            <p14:sldId id="338"/>
            <p14:sldId id="339"/>
          </p14:sldIdLst>
        </p14:section>
        <p14:section name="Slot#3" id="{5D49AB48-9724-48C6-97B3-577374A1C2CA}">
          <p14:sldIdLst>
            <p14:sldId id="342"/>
            <p14:sldId id="343"/>
            <p14:sldId id="344"/>
            <p14:sldId id="345"/>
          </p14:sldIdLst>
        </p14:section>
        <p14:section name="Slot#4" id="{6193A2DF-E32F-40FC-A604-C1274D537662}">
          <p14:sldIdLst>
            <p14:sldId id="346"/>
            <p14:sldId id="347"/>
            <p14:sldId id="348"/>
            <p14:sldId id="349"/>
          </p14:sldIdLst>
        </p14:section>
        <p14:section name="Slot#5" id="{D51E15C0-1BE5-4B71-8375-F6B1D2A3FFBF}">
          <p14:sldIdLst>
            <p14:sldId id="350"/>
            <p14:sldId id="351"/>
            <p14:sldId id="354"/>
            <p14:sldId id="356"/>
            <p14:sldId id="355"/>
            <p14:sldId id="352"/>
            <p14:sldId id="353"/>
          </p14:sldIdLst>
        </p14:section>
        <p14:section name="Slot #6" id="{C6C71488-E606-43ED-9503-8F91C556A2EE}">
          <p14:sldIdLst>
            <p14:sldId id="357"/>
            <p14:sldId id="358"/>
            <p14:sldId id="359"/>
            <p14:sldId id="367"/>
          </p14:sldIdLst>
        </p14:section>
        <p14:section name="Slot#7" id="{D59D5964-9646-4C25-959D-E55F97EAE577}">
          <p14:sldIdLst>
            <p14:sldId id="368"/>
            <p14:sldId id="369"/>
            <p14:sldId id="370"/>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93" autoAdjust="0"/>
  </p:normalViewPr>
  <p:slideViewPr>
    <p:cSldViewPr>
      <p:cViewPr varScale="1">
        <p:scale>
          <a:sx n="75" d="100"/>
          <a:sy n="75" d="100"/>
        </p:scale>
        <p:origin x="6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802.11-19/946r5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2019-07-15</a:t>
            </a:r>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0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372972553"/>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42729202"/>
              </p:ext>
            </p:extLst>
          </p:nvPr>
        </p:nvGraphicFramePr>
        <p:xfrm>
          <a:off x="914401" y="1340772"/>
          <a:ext cx="10460567" cy="5548335"/>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22941039"/>
              </p:ext>
            </p:extLst>
          </p:nvPr>
        </p:nvGraphicFramePr>
        <p:xfrm>
          <a:off x="914401" y="1340769"/>
          <a:ext cx="10460567" cy="4611556"/>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684087">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88143667"/>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endParaRPr lang="en-US" sz="2000" b="0" dirty="0" smtClean="0"/>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Assaf Kasher</a:t>
            </a:r>
            <a:endParaRPr lang="en-US" b="0" dirty="0" smtClean="0"/>
          </a:p>
          <a:p>
            <a:pPr marL="0" indent="0"/>
            <a:r>
              <a:rPr lang="en-US" b="0" dirty="0" smtClean="0"/>
              <a:t>Second</a:t>
            </a:r>
            <a:r>
              <a:rPr lang="en-US" b="0" dirty="0" smtClean="0"/>
              <a:t>: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Ganesh </a:t>
            </a:r>
            <a:r>
              <a:rPr lang="en-US" b="0" dirty="0" err="1" smtClean="0"/>
              <a:t>Venkatesan</a:t>
            </a:r>
            <a:endParaRPr lang="en-US" b="0" dirty="0" smtClean="0"/>
          </a:p>
          <a:p>
            <a:pPr marL="0" indent="0"/>
            <a:r>
              <a:rPr lang="en-US" b="0" dirty="0" smtClean="0"/>
              <a:t>Second</a:t>
            </a:r>
            <a:r>
              <a:rPr lang="en-US" b="0" dirty="0" smtClean="0"/>
              <a:t>: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Ganesh </a:t>
            </a:r>
            <a:r>
              <a:rPr lang="en-US" b="0" dirty="0" err="1" smtClean="0"/>
              <a:t>Venkatesan</a:t>
            </a:r>
            <a:endParaRPr lang="en-US" b="0" dirty="0" smtClean="0"/>
          </a:p>
          <a:p>
            <a:pPr marL="0" indent="0"/>
            <a:r>
              <a:rPr lang="en-US" b="0" dirty="0" smtClean="0"/>
              <a:t>Second</a:t>
            </a:r>
            <a:r>
              <a:rPr lang="en-US" b="0" dirty="0" smtClean="0"/>
              <a:t>: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endParaRPr lang="en-US" dirty="0" smtClean="0"/>
          </a:p>
          <a:p>
            <a:pPr marL="0" indent="0"/>
            <a:r>
              <a:rPr lang="en-US" b="0" dirty="0" smtClean="0"/>
              <a:t>Move to </a:t>
            </a:r>
            <a:r>
              <a:rPr lang="en-US" b="0" dirty="0" smtClean="0"/>
              <a:t>defer motion </a:t>
            </a:r>
            <a:r>
              <a:rPr lang="en-US" b="0" dirty="0" smtClean="0"/>
              <a:t>of slide 33 of 11-19-946 to slot 7 of this week.</a:t>
            </a:r>
            <a:r>
              <a:rPr lang="en-US" b="0" dirty="0" smtClean="0"/>
              <a:t> </a:t>
            </a:r>
            <a:endParaRPr lang="en-US" b="0" dirty="0"/>
          </a:p>
          <a:p>
            <a:pPr marL="0" indent="0"/>
            <a:endParaRPr lang="en-US" b="0" dirty="0" smtClean="0"/>
          </a:p>
          <a:p>
            <a:pPr marL="0" indent="0"/>
            <a:r>
              <a:rPr lang="en-US" b="0" dirty="0" smtClean="0"/>
              <a:t>Moved</a:t>
            </a:r>
            <a:r>
              <a:rPr lang="en-US" b="0" dirty="0" smtClean="0"/>
              <a:t>: Qi Wang</a:t>
            </a:r>
            <a:endParaRPr lang="en-US" b="0" dirty="0" smtClean="0"/>
          </a:p>
          <a:p>
            <a:pPr marL="0" indent="0"/>
            <a:r>
              <a:rPr lang="en-US" b="0" dirty="0" smtClean="0"/>
              <a:t>Second</a:t>
            </a:r>
            <a:r>
              <a:rPr lang="en-US" b="0" dirty="0" smtClean="0"/>
              <a:t>: Nehru Bhandaru </a:t>
            </a:r>
            <a:endParaRPr lang="en-US" b="0" dirty="0"/>
          </a:p>
          <a:p>
            <a:pPr marL="0" indent="0"/>
            <a:r>
              <a:rPr lang="en-US" b="0" dirty="0"/>
              <a:t>Results (Y/N/A</a:t>
            </a:r>
            <a:r>
              <a:rPr lang="en-US" b="0" dirty="0" smtClean="0"/>
              <a:t>): 6/0/7</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a:t>
            </a:r>
            <a:r>
              <a:rPr lang="en-US" b="0" dirty="0" smtClean="0"/>
              <a:t>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Qi Wang</a:t>
            </a:r>
            <a:endParaRPr lang="en-US" b="0" dirty="0" smtClean="0"/>
          </a:p>
          <a:p>
            <a:pPr marL="0" indent="0"/>
            <a:r>
              <a:rPr lang="en-US" b="0" dirty="0" smtClean="0"/>
              <a:t>Second</a:t>
            </a:r>
            <a:r>
              <a:rPr lang="en-US" b="0" dirty="0" smtClean="0"/>
              <a:t>: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a:t>
            </a:r>
            <a:r>
              <a:rPr lang="en-US" sz="1800" b="0" dirty="0" smtClean="0"/>
              <a:t>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Ganesh </a:t>
            </a:r>
            <a:r>
              <a:rPr lang="en-US" b="0" dirty="0" err="1" smtClean="0"/>
              <a:t>Venkatesan</a:t>
            </a:r>
            <a:endParaRPr lang="en-US" b="0" dirty="0" smtClean="0"/>
          </a:p>
          <a:p>
            <a:pPr marL="0" indent="0"/>
            <a:r>
              <a:rPr lang="en-US" b="0" dirty="0" smtClean="0"/>
              <a:t>Second</a:t>
            </a:r>
            <a:r>
              <a:rPr lang="en-US" b="0" dirty="0" smtClean="0"/>
              <a:t>: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r>
              <a:rPr lang="en-US" altLang="en-US" sz="2000" b="0" dirty="0" smtClean="0"/>
              <a:t>)</a:t>
            </a:r>
          </a:p>
          <a:p>
            <a:pPr algn="just">
              <a:spcBef>
                <a:spcPct val="20000"/>
              </a:spcBef>
              <a:buFontTx/>
              <a:buChar char="•"/>
            </a:pPr>
            <a:r>
              <a:rPr lang="en-US" altLang="en-US" sz="2000" b="0" dirty="0" smtClean="0"/>
              <a:t>Fixes to motioned CIDs (10min)</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43230060"/>
              </p:ext>
            </p:extLst>
          </p:nvPr>
        </p:nvGraphicFramePr>
        <p:xfrm>
          <a:off x="929215" y="1484786"/>
          <a:ext cx="10460568" cy="3147568"/>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pPr>
              <a:buFont typeface="Arial" panose="020B0604020202020204" pitchFamily="34" charset="0"/>
              <a:buChar char="•"/>
            </a:pPr>
            <a:r>
              <a:rPr lang="en-US" b="0" dirty="0" smtClean="0"/>
              <a:t>Motion on May 13</a:t>
            </a:r>
            <a:r>
              <a:rPr lang="en-US" b="0" baseline="30000" dirty="0" smtClean="0"/>
              <a:t>th</a:t>
            </a:r>
            <a:r>
              <a:rPr lang="en-US" b="0" dirty="0" smtClean="0"/>
              <a:t> Slot #1 of the May meeting, 11-19-622 show resolution for CID 2010, however the abstract referred to CID 2020 (copy into motion).</a:t>
            </a:r>
          </a:p>
          <a:p>
            <a:pPr>
              <a:buFont typeface="Arial" panose="020B0604020202020204" pitchFamily="34" charset="0"/>
              <a:buChar char="•"/>
            </a:pPr>
            <a:r>
              <a:rPr lang="en-US" b="0" dirty="0" smtClean="0"/>
              <a:t>Requires re-motioning of this CID.</a:t>
            </a:r>
          </a:p>
          <a:p>
            <a:pPr>
              <a:buFont typeface="Arial" panose="020B0604020202020204" pitchFamily="34" charset="0"/>
              <a:buChar char="•"/>
            </a:pPr>
            <a:r>
              <a:rPr lang="en-US" b="0" dirty="0" smtClean="0"/>
              <a:t>Reviewed during the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79236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11-19-622r1 </a:t>
            </a:r>
            <a:r>
              <a:rPr lang="en-US" b="0" dirty="0"/>
              <a:t>for </a:t>
            </a:r>
            <a:r>
              <a:rPr lang="en-US" b="0" dirty="0" smtClean="0"/>
              <a:t>CID 2010,</a:t>
            </a:r>
          </a:p>
          <a:p>
            <a:r>
              <a:rPr lang="en-US" b="0" dirty="0" smtClean="0"/>
              <a:t>instruct </a:t>
            </a:r>
            <a:r>
              <a:rPr lang="en-US" b="0" dirty="0"/>
              <a:t>the technical editor to incorporate it in the P802.11az draft and </a:t>
            </a:r>
            <a:r>
              <a:rPr lang="en-US" b="0"/>
              <a:t>grant </a:t>
            </a:r>
            <a:r>
              <a:rPr lang="en-US" b="0" smtClean="0"/>
              <a:t>the</a:t>
            </a:r>
          </a:p>
          <a:p>
            <a:r>
              <a:rPr lang="en-US" b="0" smtClean="0"/>
              <a:t>editor </a:t>
            </a:r>
            <a:r>
              <a:rPr lang="en-US" b="0" dirty="0"/>
              <a:t>editorial license. </a:t>
            </a:r>
            <a:endParaRPr lang="en-US" b="0" dirty="0" smtClean="0"/>
          </a:p>
          <a:p>
            <a:endParaRPr lang="en-US" b="0" dirty="0" smtClean="0"/>
          </a:p>
          <a:p>
            <a:r>
              <a:rPr lang="en-US" b="0" dirty="0" smtClean="0"/>
              <a:t>Moved:</a:t>
            </a:r>
          </a:p>
          <a:p>
            <a:r>
              <a:rPr lang="en-US" b="0" dirty="0" smtClean="0"/>
              <a:t>Second:</a:t>
            </a:r>
          </a:p>
          <a:p>
            <a:r>
              <a:rPr lang="en-US" b="0" dirty="0" smtClean="0"/>
              <a:t>Results (Y/N/A):</a:t>
            </a:r>
          </a:p>
          <a:p>
            <a:endParaRPr lang="en-US" sz="2000" b="0" dirty="0" smtClean="0"/>
          </a:p>
          <a:p>
            <a:r>
              <a:rPr lang="en-US" sz="2000" b="0" dirty="0" smtClean="0"/>
              <a:t>Results on </a:t>
            </a:r>
            <a:r>
              <a:rPr lang="en-US" sz="2000" b="0" dirty="0"/>
              <a:t>the Apr. 10</a:t>
            </a:r>
            <a:r>
              <a:rPr lang="en-US" sz="2000" b="0" baseline="30000" dirty="0"/>
              <a:t>th</a:t>
            </a:r>
            <a:r>
              <a:rPr lang="en-US" sz="2000" b="0" dirty="0"/>
              <a:t> </a:t>
            </a:r>
            <a:r>
              <a:rPr lang="en-US" sz="2000" b="0" dirty="0" err="1"/>
              <a:t>telecon</a:t>
            </a:r>
            <a:r>
              <a:rPr lang="en-US" sz="2000" b="0" dirty="0"/>
              <a:t> (Y/N/A): 8/0/0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15775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53587737"/>
              </p:ext>
            </p:extLst>
          </p:nvPr>
        </p:nvGraphicFramePr>
        <p:xfrm>
          <a:off x="929215" y="1484786"/>
          <a:ext cx="10460568" cy="301485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13355">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78113161"/>
              </p:ext>
            </p:extLst>
          </p:nvPr>
        </p:nvGraphicFramePr>
        <p:xfrm>
          <a:off x="929215" y="1484786"/>
          <a:ext cx="10460568" cy="515032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time permits</a:t>
                      </a:r>
                      <a:endParaRPr lang="en-US" dirty="0"/>
                    </a:p>
                  </a:txBody>
                  <a:tcPr marT="45712" marB="45712"/>
                </a:tc>
              </a:tr>
              <a:tr h="188277">
                <a:tc>
                  <a:txBody>
                    <a:bodyPr/>
                    <a:lstStyle/>
                    <a:p>
                      <a:r>
                        <a:rPr lang="en-US" sz="160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smtClean="0"/>
                        <a:t>As time</a:t>
                      </a:r>
                      <a:r>
                        <a:rPr lang="en-US" sz="1600" baseline="0" smtClean="0"/>
                        <a:t> permits</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smtClean="0"/>
              <a:t>min)</a:t>
            </a:r>
          </a:p>
          <a:p>
            <a:pPr algn="just">
              <a:spcBef>
                <a:spcPct val="20000"/>
              </a:spcBef>
              <a:buFontTx/>
              <a:buChar char="•"/>
            </a:pPr>
            <a:r>
              <a:rPr lang="en-US" altLang="en-US" sz="2000" b="0" smtClean="0"/>
              <a:t>Set targets for the Sep. meeting. (5min)</a:t>
            </a:r>
          </a:p>
          <a:p>
            <a:pPr algn="just">
              <a:spcBef>
                <a:spcPct val="20000"/>
              </a:spcBef>
              <a:buFontTx/>
              <a:buChar char="•"/>
            </a:pPr>
            <a:r>
              <a:rPr lang="en-US" altLang="en-US" sz="2000" b="0" smtClean="0"/>
              <a:t>Set conference calls till the Sep. meeting. (5min)</a:t>
            </a:r>
          </a:p>
          <a:p>
            <a:pPr algn="just">
              <a:spcBef>
                <a:spcPct val="20000"/>
              </a:spcBef>
              <a:buFontTx/>
              <a:buChar char="•"/>
            </a:pPr>
            <a:r>
              <a:rPr lang="en-US" altLang="en-US" sz="2000" b="0" smtClean="0"/>
              <a:t>Consider July-Sep. 3day ad hoc. (10min)</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smtClean="0"/>
              <a:t>submissions (95min - as </a:t>
            </a:r>
            <a:r>
              <a:rPr lang="en-US" altLang="en-US" sz="2000" b="0" dirty="0" smtClean="0"/>
              <a:t>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35963180"/>
              </p:ext>
            </p:extLst>
          </p:nvPr>
        </p:nvGraphicFramePr>
        <p:xfrm>
          <a:off x="929215" y="1484786"/>
          <a:ext cx="10460568" cy="3646033"/>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ISTA Passive </a:t>
                      </a:r>
                      <a:r>
                        <a:rPr lang="en-US" sz="1600" kern="1200" dirty="0" smtClean="0">
                          <a:solidFill>
                            <a:schemeClr val="dk1"/>
                          </a:solidFill>
                          <a:effectLst/>
                          <a:latin typeface="+mn-lt"/>
                          <a:ea typeface="+mn-ea"/>
                          <a:cs typeface="+mn-cs"/>
                        </a:rPr>
                        <a:t>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58701272"/>
              </p:ext>
            </p:extLst>
          </p:nvPr>
        </p:nvGraphicFramePr>
        <p:xfrm>
          <a:off x="929215" y="1484786"/>
          <a:ext cx="10460568" cy="3321554"/>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needed</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376545">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c>
                  <a:txBody>
                    <a:bodyPr/>
                    <a:lstStyle/>
                    <a:p>
                      <a:r>
                        <a:rPr lang="en-US" sz="1600" dirty="0" smtClean="0"/>
                        <a:t>15min – as needed</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79175376"/>
              </p:ext>
            </p:extLst>
          </p:nvPr>
        </p:nvGraphicFramePr>
        <p:xfrm>
          <a:off x="929215" y="1484786"/>
          <a:ext cx="10460568" cy="2629424"/>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 - As needed</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dirty="0" smtClean="0"/>
                        <a:t>25min</a:t>
                      </a:r>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Adjourn for the week</a:t>
            </a:r>
            <a:endParaRPr lang="en-US"/>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78177</TotalTime>
  <Words>4863</Words>
  <Application>Microsoft Office PowerPoint</Application>
  <PresentationFormat>Widescreen</PresentationFormat>
  <Paragraphs>1119</Paragraphs>
  <Slides>78</Slides>
  <Notes>20</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8"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Fix to motion from May meeting – 11-19-622</vt:lpstr>
      <vt:lpstr>Fix to motion from May meeting – 11-19-622</vt:lpstr>
      <vt:lpstr>Reminder to do attendance</vt:lpstr>
      <vt:lpstr>Recess</vt:lpstr>
      <vt:lpstr>Meeting Slot # 3 discussion items</vt:lpstr>
      <vt:lpstr>Meeting Slot # 3 discussion items</vt:lpstr>
      <vt:lpstr>Reminder to do attendance</vt:lpstr>
      <vt:lpstr>Recess</vt:lpstr>
      <vt:lpstr>Meeting Slot # 4 discussion items</vt:lpstr>
      <vt:lpstr>Meeting Slot # 4 discussion items</vt:lpstr>
      <vt:lpstr>Reminder to do attendance</vt:lpstr>
      <vt:lpstr>Recess</vt:lpstr>
      <vt:lpstr>Meeting Slot # 5 discussion items</vt:lpstr>
      <vt:lpstr>Meeting Slot # 5 discussion items</vt:lpstr>
      <vt:lpstr>Achievements for the week</vt:lpstr>
      <vt:lpstr>Targets for the Sep. meeting</vt:lpstr>
      <vt:lpstr>3 Day Ad Hoc</vt:lpstr>
      <vt:lpstr>Reminder to do attendance</vt:lpstr>
      <vt:lpstr>Recess</vt:lpstr>
      <vt:lpstr>Meeting Slot # 6 discussion items</vt:lpstr>
      <vt:lpstr>Meeting Slot # 6 discussion items</vt:lpstr>
      <vt:lpstr>Reminder to do attendance</vt:lpstr>
      <vt:lpstr>Recess</vt:lpstr>
      <vt:lpstr>Meeting Slot # 7 discussion items</vt:lpstr>
      <vt:lpstr>Meeting Slot # 7 discussion items</vt:lpstr>
      <vt:lpstr>Reminder to do attendance</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586</cp:revision>
  <cp:lastPrinted>1601-01-01T00:00:00Z</cp:lastPrinted>
  <dcterms:created xsi:type="dcterms:W3CDTF">2018-08-06T10:28:59Z</dcterms:created>
  <dcterms:modified xsi:type="dcterms:W3CDTF">2019-07-15T14:51:43Z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2019-07-15 14:51:42Z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