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12" r:id="rId19"/>
    <p:sldId id="259" r:id="rId20"/>
    <p:sldId id="260" r:id="rId21"/>
    <p:sldId id="261" r:id="rId22"/>
    <p:sldId id="262" r:id="rId23"/>
    <p:sldId id="263" r:id="rId24"/>
    <p:sldId id="26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Lst>
        </p14:section>
        <p14:section name="Slot#1" id="{D034DA8E-AAAC-4FE4-96D8-FD4E97D1BB71}">
          <p14:sldIdLst/>
        </p14:section>
        <p14:section name="Slot#2" id="{0E687B7E-720E-4035-8603-903AAF037B31}">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 #6" id="{C6C71488-E606-43ED-9503-8F91C556A2EE}">
          <p14:sldIdLst/>
        </p14:section>
        <p14:section name="Slot#7" id="{D59D5964-9646-4C25-959D-E55F97EAE577}">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74" autoAdjust="0"/>
    <p:restoredTop sz="94660"/>
  </p:normalViewPr>
  <p:slideViewPr>
    <p:cSldViewPr>
      <p:cViewPr varScale="1">
        <p:scale>
          <a:sx n="113" d="100"/>
          <a:sy n="113" d="100"/>
        </p:scale>
        <p:origin x="92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2019-06-06</a:t>
            </a:r>
            <a:endParaRPr lang="en-GB" sz="2000" b="0" dirty="0" smtClean="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7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a:t>
            </a:r>
            <a:r>
              <a:rPr lang="en-US" altLang="en-US" sz="2000" b="0" dirty="0" smtClean="0"/>
              <a:t>of </a:t>
            </a:r>
            <a:r>
              <a:rPr lang="en-US" altLang="en-US" sz="2000" b="0" dirty="0" smtClean="0"/>
              <a:t>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endParaRPr lang="en-US" altLang="en-US" sz="2000" b="0" dirty="0" smtClean="0"/>
          </a:p>
          <a:p>
            <a:pPr algn="just">
              <a:spcBef>
                <a:spcPct val="20000"/>
              </a:spcBef>
              <a:buFontTx/>
              <a:buChar char="•"/>
            </a:pPr>
            <a:r>
              <a:rPr lang="en-US" altLang="en-US" sz="2000" b="0" dirty="0"/>
              <a:t>Consider approval of May/June </a:t>
            </a:r>
            <a:r>
              <a:rPr lang="en-US" altLang="en-US" sz="2000" b="0" dirty="0" smtClean="0"/>
              <a:t>teleconferences </a:t>
            </a:r>
            <a:r>
              <a:rPr lang="en-US" altLang="en-US" sz="2000" b="0" dirty="0" smtClean="0"/>
              <a:t>and </a:t>
            </a:r>
            <a:r>
              <a:rPr lang="en-US" altLang="en-US" sz="2000" b="0" dirty="0" smtClean="0"/>
              <a:t>ad-hoc </a:t>
            </a:r>
            <a:r>
              <a:rPr lang="en-US" altLang="en-US" sz="2000" b="0" dirty="0" smtClean="0"/>
              <a:t>minutes.</a:t>
            </a:r>
          </a:p>
          <a:p>
            <a:pPr algn="just">
              <a:spcBef>
                <a:spcPct val="20000"/>
              </a:spcBef>
              <a:buFontTx/>
              <a:buChar char="•"/>
            </a:pPr>
            <a:r>
              <a:rPr lang="en-US" altLang="en-US" sz="2000" b="0" dirty="0" smtClean="0"/>
              <a:t>CR assignment and current status of open call for CR volunteers. (11-19-431)</a:t>
            </a:r>
          </a:p>
          <a:p>
            <a:pPr algn="just">
              <a:spcBef>
                <a:spcPct val="20000"/>
              </a:spcBef>
              <a:buFontTx/>
              <a:buChar char="•"/>
            </a:pPr>
            <a:r>
              <a:rPr lang="en-US" altLang="en-US" sz="2000" b="0" dirty="0" smtClean="0"/>
              <a:t>Consider </a:t>
            </a:r>
            <a:r>
              <a:rPr lang="en-US" altLang="en-US" sz="2000" b="0" dirty="0" smtClean="0"/>
              <a:t>comment resolution for adoption.</a:t>
            </a:r>
          </a:p>
          <a:p>
            <a:pPr algn="just">
              <a:spcBef>
                <a:spcPct val="20000"/>
              </a:spcBef>
              <a:buFontTx/>
              <a:buChar char="•"/>
            </a:pPr>
            <a:r>
              <a:rPr lang="en-US" altLang="en-US" sz="2000" b="0" dirty="0" smtClean="0"/>
              <a:t>Review target ad hoc meeting dates towards the </a:t>
            </a:r>
            <a:r>
              <a:rPr lang="en-US" altLang="en-US" sz="2000" b="0" dirty="0" smtClean="0"/>
              <a:t>Sep meeting</a:t>
            </a:r>
            <a:r>
              <a:rPr lang="en-US" altLang="en-US" sz="2000" b="0" dirty="0" smtClean="0"/>
              <a:t>.</a:t>
            </a:r>
          </a:p>
          <a:p>
            <a:pPr algn="just">
              <a:spcBef>
                <a:spcPct val="20000"/>
              </a:spcBef>
              <a:buFontTx/>
              <a:buChar char="•"/>
            </a:pPr>
            <a:r>
              <a:rPr lang="en-US" altLang="en-US" sz="2000" b="0" dirty="0" smtClean="0"/>
              <a:t>Consider </a:t>
            </a:r>
            <a:r>
              <a:rPr lang="en-US" altLang="en-US" sz="2000" b="0" dirty="0" smtClean="0"/>
              <a:t>any other technical material</a:t>
            </a:r>
            <a:r>
              <a:rPr lang="en-US" altLang="en-US" sz="2000" b="0" dirty="0" smtClean="0"/>
              <a:t>.</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6984283"/>
              </p:ext>
            </p:extLst>
          </p:nvPr>
        </p:nvGraphicFramePr>
        <p:xfrm>
          <a:off x="914401" y="1340768"/>
          <a:ext cx="10460567" cy="222494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11-19-946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July 2019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11-19-981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May 29th,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11-19-882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Meeting Minutes May 2019 Session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r>
                        <a:rPr lang="en-US" dirty="0" smtClean="0"/>
                        <a:t>11-19-886</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sz="1800" dirty="0" err="1" smtClean="0"/>
                        <a:t>cr</a:t>
                      </a:r>
                      <a:r>
                        <a:rPr lang="en-US" sz="1800" dirty="0" smtClean="0"/>
                        <a:t> for section 11.22.6.4.4 CID 2337,2338</a:t>
                      </a:r>
                      <a:endParaRPr lang="en-US" dirty="0"/>
                    </a:p>
                  </a:txBody>
                  <a:tcPr marT="45712" marB="45712"/>
                </a:tc>
                <a:tc>
                  <a:txBody>
                    <a:bodyPr/>
                    <a:lstStyle/>
                    <a:p>
                      <a:r>
                        <a:rPr lang="en-US" dirty="0" smtClean="0"/>
                        <a:t>CR MAC/PHY</a:t>
                      </a:r>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a:t>
            </a:r>
            <a:r>
              <a:rPr lang="en-US" altLang="en-US" sz="4400" dirty="0" smtClean="0">
                <a:cs typeface="Times New Roman" panose="02020603050405020304" pitchFamily="18" charset="0"/>
              </a:rPr>
              <a:t>, Austria</a:t>
            </a:r>
            <a:endParaRPr lang="en-US" altLang="en-US" sz="4400" dirty="0" smtClean="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r>
              <a:rPr lang="en-US" altLang="en-US" dirty="0" smtClean="0"/>
              <a:t>.</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59365</TotalTime>
  <Words>1600</Words>
  <Application>Microsoft Office PowerPoint</Application>
  <PresentationFormat>Widescreen</PresentationFormat>
  <Paragraphs>309</Paragraphs>
  <Slides>24</Slides>
  <Notes>11</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500</cp:revision>
  <cp:lastPrinted>1601-01-01T00:00:00Z</cp:lastPrinted>
  <dcterms:created xsi:type="dcterms:W3CDTF">2018-08-06T10:28:59Z</dcterms:created>
  <dcterms:modified xsi:type="dcterms:W3CDTF">2019-06-06T22:06:50Z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2019-06-06 22:06:50Z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