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66" r:id="rId4"/>
    <p:sldId id="265" r:id="rId5"/>
    <p:sldId id="263" r:id="rId6"/>
    <p:sldId id="267" r:id="rId7"/>
    <p:sldId id="268" r:id="rId8"/>
    <p:sldId id="264" r:id="rId9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43"/>
  </p:normalViewPr>
  <p:slideViewPr>
    <p:cSldViewPr>
      <p:cViewPr varScale="1">
        <p:scale>
          <a:sx n="108" d="100"/>
          <a:sy n="108" d="100"/>
        </p:scale>
        <p:origin x="1000" y="20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e-DE"/>
              <a:t>doc.: IEEE 802.11-19/0945r0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GB"/>
              <a:t>July 2019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doc.: IEEE 802.11-19/0945r0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July 2019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802.11-19/0945r0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July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802.11-19/0945r0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July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802.11-19/0945r0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July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5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802.11-19/0945r0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July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8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July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July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July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July 2019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July 2019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July 2019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July 2019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July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July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July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802.11-19/0945r0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png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GB"/>
              <a:t>July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err="1"/>
              <a:t>TGbc</a:t>
            </a:r>
            <a:r>
              <a:rPr lang="en-GB" dirty="0"/>
              <a:t> Closing Report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2019-07-18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508000" y="2286000"/>
          <a:ext cx="8128000" cy="2463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2" name="Dokument" r:id="rId4" imgW="8255000" imgH="2514600" progId="Word.Document.8">
                  <p:embed/>
                </p:oleObj>
              </mc:Choice>
              <mc:Fallback>
                <p:oleObj name="Dokument" r:id="rId4" imgW="8255000" imgH="2514600" progId="Word.Document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2286000"/>
                        <a:ext cx="8128000" cy="2463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GB"/>
              <a:t>July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Closing report for IEEE 802.11 </a:t>
            </a:r>
            <a:r>
              <a:rPr lang="en-GB" dirty="0" err="1"/>
              <a:t>TGbc</a:t>
            </a:r>
            <a:r>
              <a:rPr lang="en-GB" dirty="0"/>
              <a:t> (Broadcast Services) for July 2019, Vienna, AT.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Meeting Goals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Approve additional technical requirements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Consolidate the system architecture / control plane discussions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Discuss early drafts of amendment text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2019</a:t>
            </a:r>
            <a:endParaRPr 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 Completed this week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Group met 3 time slots during this week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Discussion on relation between ARC and </a:t>
            </a:r>
            <a:r>
              <a:rPr lang="en-US" dirty="0" err="1"/>
              <a:t>TGbc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Additions to Functional Requirements Document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Identified potential clauses, which might be amended by </a:t>
            </a:r>
            <a:r>
              <a:rPr lang="en-US" dirty="0" err="1"/>
              <a:t>TGbc</a:t>
            </a:r>
            <a:r>
              <a:rPr lang="en-US" dirty="0"/>
              <a:t>, and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2019</a:t>
            </a:r>
            <a:endParaRPr lang="en-GB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GB"/>
              <a:t>July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5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Plans for September 2019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Issue call for proposals between now and </a:t>
            </a:r>
            <a:r>
              <a:rPr lang="en-US"/>
              <a:t>September meeting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Discuss submissions on </a:t>
            </a:r>
            <a:r>
              <a:rPr lang="en-US" dirty="0" err="1"/>
              <a:t>TGbc</a:t>
            </a:r>
            <a:r>
              <a:rPr lang="en-US" dirty="0"/>
              <a:t> draft text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Future Session Planning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Teleconferences:</a:t>
            </a:r>
          </a:p>
          <a:p>
            <a:r>
              <a:rPr lang="en-US" dirty="0"/>
              <a:t>	Tuesday, August 13</a:t>
            </a:r>
            <a:r>
              <a:rPr lang="en-US" baseline="30000" dirty="0"/>
              <a:t>th</a:t>
            </a:r>
            <a:r>
              <a:rPr lang="en-US" dirty="0"/>
              <a:t>, 10:00h ET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15-20</a:t>
            </a:r>
            <a:r>
              <a:rPr lang="en-US" baseline="30000" dirty="0"/>
              <a:t>th</a:t>
            </a:r>
            <a:r>
              <a:rPr lang="en-US" dirty="0"/>
              <a:t> September 2019, F2F meeting</a:t>
            </a:r>
          </a:p>
          <a:p>
            <a:r>
              <a:rPr lang="en-US" dirty="0"/>
              <a:t>	Marriott Hanoi, Hanoi, Vietnam</a:t>
            </a:r>
          </a:p>
          <a:p>
            <a:r>
              <a:rPr lang="en-US" dirty="0"/>
              <a:t>	Meeting time requested:  3 sessions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2019</a:t>
            </a:r>
            <a:endParaRPr lang="en-GB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TGbc </a:t>
            </a:r>
            <a:r>
              <a:rPr lang="en-US" dirty="0"/>
              <a:t>schedule – &lt;unchanged&gt;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January 2019		First meeting as a task group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January 2020		Initial WGLB (D1.0)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July 2020			D2.0 WGLB Recirculation LB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January 2021		Form SB Pool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January 2021		MEC/MDR done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March 2021		Initial SB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July 2021			Recirculation SB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Jan 2022			Final WG/EC approval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Feb 2022			</a:t>
            </a:r>
            <a:r>
              <a:rPr lang="en-US" altLang="en-US" dirty="0" err="1"/>
              <a:t>Revcom</a:t>
            </a:r>
            <a:r>
              <a:rPr lang="en-US" altLang="en-US" dirty="0"/>
              <a:t>/SASB approval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2019</a:t>
            </a:r>
            <a:endParaRPr lang="en-GB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GB"/>
              <a:t>July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8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 dirty="0"/>
              <a:t>Agenda for this week:				11-19/0943</a:t>
            </a:r>
          </a:p>
          <a:p>
            <a:r>
              <a:rPr lang="en-US" dirty="0"/>
              <a:t>Meeting / Chair’s Slide Deck:		11-19/0944</a:t>
            </a:r>
          </a:p>
          <a:p>
            <a:r>
              <a:rPr lang="en-US" dirty="0"/>
              <a:t>Meeting minutes:					11-19/1005</a:t>
            </a:r>
          </a:p>
          <a:p>
            <a:r>
              <a:rPr lang="en-US" dirty="0"/>
              <a:t>Snapshot Slide:						11-19/0942</a:t>
            </a:r>
          </a:p>
          <a:p>
            <a:r>
              <a:rPr lang="en-US" dirty="0"/>
              <a:t>Closing report:						11-19/0945</a:t>
            </a:r>
          </a:p>
          <a:p>
            <a:endParaRPr lang="en-US" dirty="0"/>
          </a:p>
          <a:p>
            <a:r>
              <a:rPr lang="en-US" dirty="0" err="1"/>
              <a:t>TGbc</a:t>
            </a:r>
            <a:r>
              <a:rPr lang="en-US" dirty="0"/>
              <a:t> Motion Booklet:				11-18/2123</a:t>
            </a:r>
          </a:p>
          <a:p>
            <a:r>
              <a:rPr lang="en-US" dirty="0" err="1"/>
              <a:t>TGbc</a:t>
            </a:r>
            <a:r>
              <a:rPr lang="en-US" dirty="0"/>
              <a:t> Selection Procedure:			11-19/0135r0</a:t>
            </a:r>
          </a:p>
          <a:p>
            <a:r>
              <a:rPr lang="en-US" dirty="0" err="1"/>
              <a:t>TGbc</a:t>
            </a:r>
            <a:r>
              <a:rPr lang="en-US" dirty="0"/>
              <a:t> Functional Requirements:	11-19/0151</a:t>
            </a:r>
          </a:p>
          <a:p>
            <a:r>
              <a:rPr lang="en-US" dirty="0" err="1"/>
              <a:t>TGbc</a:t>
            </a:r>
            <a:r>
              <a:rPr lang="en-US" dirty="0"/>
              <a:t> </a:t>
            </a:r>
            <a:r>
              <a:rPr lang="en-US" dirty="0" err="1"/>
              <a:t>UseCase</a:t>
            </a:r>
            <a:r>
              <a:rPr lang="en-US" dirty="0"/>
              <a:t> Document:			11-19/268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802-11-Submission-Koden-TI-plai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2" id="{71FDD41F-9A87-A445-8B69-A4B12AF74B34}" vid="{C1887081-BDC1-3442-91E0-555B2E13F01C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802-11-Submission-Koden-TI-plain</Template>
  <TotalTime>58</TotalTime>
  <Words>245</Words>
  <Application>Microsoft Macintosh PowerPoint</Application>
  <PresentationFormat>On-screen Show (4:3)</PresentationFormat>
  <Paragraphs>86</Paragraphs>
  <Slides>8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 Unicode MS</vt:lpstr>
      <vt:lpstr>MS Gothic</vt:lpstr>
      <vt:lpstr>Arial</vt:lpstr>
      <vt:lpstr>Times New Roman</vt:lpstr>
      <vt:lpstr>802-11-Submission-Koden-TI-plain</vt:lpstr>
      <vt:lpstr>Dokument</vt:lpstr>
      <vt:lpstr>TGbc Closing Report</vt:lpstr>
      <vt:lpstr>Abstract</vt:lpstr>
      <vt:lpstr>Meeting Goals</vt:lpstr>
      <vt:lpstr>Work Completed this week</vt:lpstr>
      <vt:lpstr>Plans for September 2019</vt:lpstr>
      <vt:lpstr>Future Session Planning</vt:lpstr>
      <vt:lpstr>TGbc schedule – &lt;unchanged&gt;</vt:lpstr>
      <vt:lpstr>References</vt:lpstr>
    </vt:vector>
  </TitlesOfParts>
  <Manager/>
  <Company/>
  <LinksUpToDate>false</LinksUpToDate>
  <SharedDoc>false</SharedDoc>
  <HyperlinkBase/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TGbc Closing Report</dc:title>
  <dc:subject/>
  <dc:creator>Marc Emmelmann</dc:creator>
  <cp:keywords/>
  <dc:description/>
  <cp:lastModifiedBy>Microsoft Office User</cp:lastModifiedBy>
  <cp:revision>10</cp:revision>
  <cp:lastPrinted>1601-01-01T00:00:00Z</cp:lastPrinted>
  <dcterms:created xsi:type="dcterms:W3CDTF">2019-07-16T07:27:04Z</dcterms:created>
  <dcterms:modified xsi:type="dcterms:W3CDTF">2019-07-18T11:12:20Z</dcterms:modified>
  <cp:category/>
</cp:coreProperties>
</file>