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257" r:id="rId3"/>
    <p:sldId id="262" r:id="rId4"/>
    <p:sldId id="268" r:id="rId5"/>
    <p:sldId id="265" r:id="rId6"/>
    <p:sldId id="269" r:id="rId7"/>
    <p:sldId id="275" r:id="rId8"/>
    <p:sldId id="286" r:id="rId9"/>
    <p:sldId id="271" r:id="rId10"/>
    <p:sldId id="272" r:id="rId11"/>
    <p:sldId id="274" r:id="rId12"/>
    <p:sldId id="273" r:id="rId13"/>
    <p:sldId id="300" r:id="rId14"/>
    <p:sldId id="301" r:id="rId15"/>
    <p:sldId id="302" r:id="rId16"/>
    <p:sldId id="303" r:id="rId17"/>
    <p:sldId id="304" r:id="rId18"/>
    <p:sldId id="305" r:id="rId19"/>
    <p:sldId id="306" r:id="rId20"/>
    <p:sldId id="307" r:id="rId21"/>
    <p:sldId id="308" r:id="rId22"/>
    <p:sldId id="287" r:id="rId23"/>
    <p:sldId id="266" r:id="rId24"/>
    <p:sldId id="289" r:id="rId25"/>
    <p:sldId id="290" r:id="rId26"/>
    <p:sldId id="288" r:id="rId27"/>
    <p:sldId id="291" r:id="rId28"/>
    <p:sldId id="298" r:id="rId29"/>
    <p:sldId id="292" r:id="rId30"/>
    <p:sldId id="299" r:id="rId31"/>
    <p:sldId id="293" r:id="rId32"/>
    <p:sldId id="294" r:id="rId33"/>
    <p:sldId id="263" r:id="rId34"/>
    <p:sldId id="296" r:id="rId35"/>
    <p:sldId id="297" r:id="rId36"/>
    <p:sldId id="295" r:id="rId37"/>
    <p:sldId id="264"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43"/>
  </p:normalViewPr>
  <p:slideViewPr>
    <p:cSldViewPr>
      <p:cViewPr varScale="1">
        <p:scale>
          <a:sx n="108" d="100"/>
          <a:sy n="108" d="100"/>
        </p:scale>
        <p:origin x="1000" y="20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802.11-19/0944r0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July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802.11-19/0944r0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July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802.11-19/0944r0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802.11-19/0944r0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802.11-19/0944r0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802.11-19/0944r0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802.11-19/0944r0</a:t>
            </a:r>
            <a:endParaRPr lang="en-US"/>
          </a:p>
        </p:txBody>
      </p:sp>
      <p:sp>
        <p:nvSpPr>
          <p:cNvPr id="5" name="Rectangle 3"/>
          <p:cNvSpPr>
            <a:spLocks noGrp="1" noChangeArrowheads="1"/>
          </p:cNvSpPr>
          <p:nvPr>
            <p:ph type="dt"/>
          </p:nvPr>
        </p:nvSpPr>
        <p:spPr>
          <a:ln/>
        </p:spPr>
        <p:txBody>
          <a:bodyPr/>
          <a:lstStyle/>
          <a:p>
            <a:r>
              <a:rPr lang="en-GB"/>
              <a:t>July 2019</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37</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July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July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July 2019</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July 2019</a:t>
            </a:r>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July 2019</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July 2019</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July 2019</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July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802.11-19/0944r0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png"/><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2019-07-14</a:t>
            </a:r>
          </a:p>
        </p:txBody>
      </p:sp>
      <p:graphicFrame>
        <p:nvGraphicFramePr>
          <p:cNvPr id="3075" name="Object 3"/>
          <p:cNvGraphicFramePr>
            <a:graphicFrameLocks noChangeAspect="1"/>
          </p:cNvGraphicFramePr>
          <p:nvPr/>
        </p:nvGraphicFramePr>
        <p:xfrm>
          <a:off x="508000" y="2286000"/>
          <a:ext cx="8128000" cy="2463800"/>
        </p:xfrm>
        <a:graphic>
          <a:graphicData uri="http://schemas.openxmlformats.org/presentationml/2006/ole">
            <mc:AlternateContent xmlns:mc="http://schemas.openxmlformats.org/markup-compatibility/2006">
              <mc:Choice xmlns:v="urn:schemas-microsoft-com:vml" Requires="v">
                <p:oleObj spid="_x0000_s3101" name="Dokument" r:id="rId4" imgW="8255000" imgH="2514600" progId="Word.Document.8">
                  <p:embed/>
                </p:oleObj>
              </mc:Choice>
              <mc:Fallback>
                <p:oleObj name="Dokument" r:id="rId4" imgW="8255000" imgH="2514600" progId="Word.Document.8">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000" y="2286000"/>
                        <a:ext cx="8128000" cy="24638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July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July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a:t>
            </a:r>
            <a:r>
              <a:rPr lang="en-GB" dirty="0" err="1"/>
              <a:t>TGbc</a:t>
            </a:r>
            <a:r>
              <a:rPr lang="en-GB" dirty="0"/>
              <a:t>) TG for the July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July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2019</a:t>
            </a:r>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Austria Center Vienna, Vienna, Austria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July 14-18,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Xioafei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a:t>
            </a:r>
            <a:r>
              <a:rPr lang="en-US" altLang="en-US" dirty="0" err="1">
                <a:latin typeface="Arial" panose="020B0604020202020204" pitchFamily="34" charset="0"/>
              </a:rPr>
              <a:t>Commscope</a:t>
            </a:r>
            <a:r>
              <a:rPr lang="en-US" altLang="en-US" dirty="0">
                <a:latin typeface="Arial" panose="020B0604020202020204" pitchFamily="34" charset="0"/>
              </a:rPr>
              <a:t>)</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
        <p:nvSpPr>
          <p:cNvPr id="7" name="Textfeld 6"/>
          <p:cNvSpPr txBox="1"/>
          <p:nvPr/>
        </p:nvSpPr>
        <p:spPr>
          <a:xfrm rot="20107319">
            <a:off x="401988" y="1874361"/>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2019</a:t>
            </a:r>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July 2019</a:t>
            </a:r>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37</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July 2019</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Carol Ansley (</a:t>
            </a:r>
            <a:r>
              <a:rPr lang="en-US" dirty="0" err="1"/>
              <a:t>Commscope</a:t>
            </a:r>
            <a:r>
              <a:rPr lang="en-US" dirty="0"/>
              <a: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of Meeting Goals</a:t>
            </a:r>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t>Approve additional technical requirements</a:t>
            </a:r>
          </a:p>
          <a:p>
            <a:pPr>
              <a:buFont typeface="Arial" panose="020B0604020202020204" pitchFamily="34" charset="0"/>
              <a:buChar char="•"/>
            </a:pPr>
            <a:r>
              <a:rPr lang="en-US" dirty="0"/>
              <a:t>Consolidate the system architecture / control plane discussions</a:t>
            </a:r>
          </a:p>
          <a:p>
            <a:pPr>
              <a:buFont typeface="Arial" panose="020B0604020202020204" pitchFamily="34" charset="0"/>
              <a:buChar char="•"/>
            </a:pPr>
            <a:r>
              <a:rPr lang="en-US" dirty="0"/>
              <a:t>Discuss early drafts of amendment text</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July 2019</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TotalTime>
  <Words>1678</Words>
  <Application>Microsoft Macintosh PowerPoint</Application>
  <PresentationFormat>On-screen Show (4:3)</PresentationFormat>
  <Paragraphs>312</Paragraphs>
  <Slides>37</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7" baseType="lpstr">
      <vt:lpstr>Arial Unicode MS</vt:lpstr>
      <vt:lpstr>MS Gothic</vt:lpstr>
      <vt:lpstr>Arial</vt:lpstr>
      <vt:lpstr>Arial Black</vt:lpstr>
      <vt:lpstr>Calibri</vt:lpstr>
      <vt:lpstr>Monotype Sorts</vt:lpstr>
      <vt:lpstr>Times New Roman</vt:lpstr>
      <vt:lpstr>Wingdings</vt:lpstr>
      <vt:lpstr>802-11-BCS-Chair-Slides-Template</vt:lpstr>
      <vt:lpstr>Dokument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Reminder to register attendance</vt:lpstr>
      <vt:lpstr>Review of Meeting Goals</vt:lpstr>
      <vt:lpstr>Review and Approve Agenda</vt:lpstr>
      <vt:lpstr>Review and Approve meeting minutes</vt:lpstr>
      <vt:lpstr>Review and Approve telephone conference minutes</vt:lpstr>
      <vt:lpstr>Announcements</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TGbc Documents</vt:lpstr>
      <vt:lpstr>Submissions</vt:lpstr>
      <vt:lpstr>Call for Submission</vt:lpstr>
      <vt:lpstr>Presentation and discussion of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Marc Emmelmann</cp:lastModifiedBy>
  <cp:revision>4</cp:revision>
  <cp:lastPrinted>1601-01-01T00:00:00Z</cp:lastPrinted>
  <dcterms:created xsi:type="dcterms:W3CDTF">2019-05-17T00:07:25Z</dcterms:created>
  <dcterms:modified xsi:type="dcterms:W3CDTF">2019-07-16T06:49:02Z</dcterms:modified>
  <cp:category/>
</cp:coreProperties>
</file>