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98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08" d="100"/>
          <a:sy n="108" d="100"/>
        </p:scale>
        <p:origin x="1000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802.11-19/0942r0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802.11-19/0942r0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802.11-19/0942r0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802.11-19/0942r0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802.11-19/0942r0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July 2019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Progress since May 2019:</a:t>
            </a:r>
          </a:p>
          <a:p>
            <a:pPr lvl="1">
              <a:buFont typeface="Arial"/>
              <a:buChar char="•"/>
            </a:pPr>
            <a:r>
              <a:rPr lang="en-US" dirty="0"/>
              <a:t>1 telephone conference</a:t>
            </a:r>
          </a:p>
          <a:p>
            <a:pPr lvl="1">
              <a:buFont typeface="Arial"/>
              <a:buChar char="•"/>
            </a:pPr>
            <a:r>
              <a:rPr lang="en-US" dirty="0"/>
              <a:t>Functional Requirements Document Proposed Update</a:t>
            </a:r>
            <a:endParaRPr lang="en-GB" dirty="0"/>
          </a:p>
          <a:p>
            <a:pPr lvl="1">
              <a:buFont typeface="Arial"/>
              <a:buChar char="•"/>
            </a:pPr>
            <a:r>
              <a:rPr lang="en-GB" dirty="0"/>
              <a:t>Performance evaluation of signing schemes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July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Approve additional technical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Consolidate the system architecture / control plane discussions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Discuss early drafts of amendment text	</a:t>
            </a:r>
          </a:p>
          <a:p>
            <a:pPr>
              <a:buFont typeface="Arial"/>
              <a:buChar char="•"/>
            </a:pPr>
            <a:r>
              <a:rPr lang="en-US" dirty="0"/>
              <a:t>3 Meeting slots:  Tue PM1, Wed AM1; Thu AM2</a:t>
            </a:r>
          </a:p>
          <a:p>
            <a:pPr>
              <a:buFont typeface="Arial"/>
              <a:buChar char="•"/>
            </a:pPr>
            <a:r>
              <a:rPr lang="en-US" dirty="0"/>
              <a:t>Agenda: 11-19/0943</a:t>
            </a:r>
          </a:p>
          <a:p>
            <a:pPr>
              <a:buFont typeface="Arial"/>
              <a:buChar char="•"/>
            </a:pPr>
            <a:r>
              <a:rPr lang="en-US" dirty="0"/>
              <a:t>Meeting / Chairs slides: 11-19/0944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36</TotalTime>
  <Words>118</Words>
  <Application>Microsoft Macintosh PowerPoint</Application>
  <PresentationFormat>On-screen Show (4:3)</PresentationFormat>
  <Paragraphs>34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Marc Emmelmann</cp:lastModifiedBy>
  <cp:revision>6</cp:revision>
  <cp:lastPrinted>1601-01-01T00:00:00Z</cp:lastPrinted>
  <dcterms:created xsi:type="dcterms:W3CDTF">2019-05-16T23:33:21Z</dcterms:created>
  <dcterms:modified xsi:type="dcterms:W3CDTF">2019-07-14T06:31:54Z</dcterms:modified>
  <cp:category/>
</cp:coreProperties>
</file>