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349" r:id="rId3"/>
    <p:sldId id="351" r:id="rId4"/>
    <p:sldId id="347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66" d="100"/>
          <a:sy n="66" d="100"/>
        </p:scale>
        <p:origin x="1436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802.11-19/0941r1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210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May 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571-05-coex-agenda-for-may-2019-in-atlanta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920-00-coex-3gpp-ran1-status-on-nr-unlicensed.pptx" TargetMode="External"/><Relationship Id="rId2" Type="http://schemas.openxmlformats.org/officeDocument/2006/relationships/hyperlink" Target="https://mentor.ieee.org/802.11/dcn/19/11-19-0571-05-coex-agenda-for-may-2019-in-atlanta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0921-00-0000-what-is-harmonized-standard-en-301-893.pptx" TargetMode="External"/><Relationship Id="rId4" Type="http://schemas.openxmlformats.org/officeDocument/2006/relationships/hyperlink" Target="https://mentor.ieee.org/802.11/dcn/19/11-19-0895-01-coex-802-11-coex-simulation-and-analysis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Atlanta in May 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17 May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20581"/>
              </p:ext>
            </p:extLst>
          </p:nvPr>
        </p:nvGraphicFramePr>
        <p:xfrm>
          <a:off x="685800" y="3429000"/>
          <a:ext cx="7696200" cy="751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802.11 </a:t>
            </a:r>
            <a:r>
              <a:rPr lang="en-AU" dirty="0" err="1"/>
              <a:t>Coex</a:t>
            </a:r>
            <a:r>
              <a:rPr lang="en-AU" dirty="0"/>
              <a:t> SC achievements in </a:t>
            </a:r>
            <a:r>
              <a:rPr lang="en-AU" dirty="0" smtClean="0"/>
              <a:t>Atlanta in May </a:t>
            </a:r>
            <a:r>
              <a:rPr lang="en-AU" dirty="0"/>
              <a:t>2019 </a:t>
            </a:r>
            <a:r>
              <a:rPr lang="en-AU" dirty="0" smtClean="0"/>
              <a:t>(</a:t>
            </a:r>
            <a:r>
              <a:rPr lang="en-AU" dirty="0" smtClean="0">
                <a:hlinkClick r:id="rId2"/>
              </a:rPr>
              <a:t>11-19-0571-05</a:t>
            </a:r>
            <a:r>
              <a:rPr lang="en-AU" dirty="0" smtClean="0"/>
              <a:t>)</a:t>
            </a:r>
            <a:endParaRPr lang="en-AU" dirty="0"/>
          </a:p>
          <a:p>
            <a:pPr lvl="1"/>
            <a:r>
              <a:rPr lang="en-AU" dirty="0" smtClean="0"/>
              <a:t>Discussed </a:t>
            </a:r>
            <a:r>
              <a:rPr lang="en-AU" dirty="0"/>
              <a:t>Coexistence Workshop </a:t>
            </a:r>
            <a:r>
              <a:rPr lang="en-AU" dirty="0" smtClean="0"/>
              <a:t>arrangements</a:t>
            </a:r>
          </a:p>
          <a:p>
            <a:pPr lvl="2"/>
            <a:r>
              <a:rPr lang="en-AU" dirty="0" smtClean="0"/>
              <a:t>&gt; 104 registrations</a:t>
            </a:r>
          </a:p>
          <a:p>
            <a:pPr lvl="2"/>
            <a:r>
              <a:rPr lang="en-AU" dirty="0" smtClean="0"/>
              <a:t>5 invited papers (RAN/RAN1, </a:t>
            </a:r>
            <a:r>
              <a:rPr lang="en-AU" dirty="0" err="1" smtClean="0"/>
              <a:t>TGax</a:t>
            </a:r>
            <a:r>
              <a:rPr lang="en-AU" dirty="0" smtClean="0"/>
              <a:t>, </a:t>
            </a:r>
            <a:r>
              <a:rPr lang="en-AU" dirty="0" err="1" smtClean="0"/>
              <a:t>TGbe</a:t>
            </a:r>
            <a:r>
              <a:rPr lang="en-AU" dirty="0" smtClean="0"/>
              <a:t>, BRAN, Andy Gowans)  </a:t>
            </a:r>
          </a:p>
          <a:p>
            <a:pPr lvl="2"/>
            <a:r>
              <a:rPr lang="en-AU" dirty="0" smtClean="0"/>
              <a:t>21 other papers (2 additional papers will be referred to </a:t>
            </a:r>
            <a:r>
              <a:rPr lang="en-AU" dirty="0" err="1" smtClean="0"/>
              <a:t>TGbd</a:t>
            </a:r>
            <a:r>
              <a:rPr lang="en-AU" dirty="0" smtClean="0"/>
              <a:t>?)</a:t>
            </a:r>
          </a:p>
          <a:p>
            <a:pPr lvl="2"/>
            <a:r>
              <a:rPr lang="en-AU" dirty="0" smtClean="0"/>
              <a:t>2 panels planned (no/short LBT, common preamble)</a:t>
            </a:r>
            <a:endParaRPr lang="en-AU" dirty="0"/>
          </a:p>
          <a:p>
            <a:pPr lvl="1"/>
            <a:r>
              <a:rPr lang="en-AU" dirty="0" smtClean="0"/>
              <a:t>Reviewed coexistence activities in ETSI BRAN</a:t>
            </a:r>
          </a:p>
          <a:p>
            <a:pPr lvl="2"/>
            <a:r>
              <a:rPr lang="en-AU" dirty="0" smtClean="0"/>
              <a:t>Next meeting in June 2019, with ETSI members welcome</a:t>
            </a:r>
          </a:p>
          <a:p>
            <a:pPr lvl="2"/>
            <a:r>
              <a:rPr lang="en-AU" dirty="0" smtClean="0"/>
              <a:t>Issues likely to be discussed include:</a:t>
            </a:r>
          </a:p>
          <a:p>
            <a:pPr lvl="3"/>
            <a:r>
              <a:rPr lang="en-AU" dirty="0" smtClean="0"/>
              <a:t>No/short LBT</a:t>
            </a:r>
          </a:p>
          <a:p>
            <a:pPr lvl="3"/>
            <a:r>
              <a:rPr lang="en-AU" dirty="0" smtClean="0"/>
              <a:t>CW adjustment with delayed </a:t>
            </a:r>
            <a:r>
              <a:rPr lang="en-AU" dirty="0" err="1" smtClean="0"/>
              <a:t>ack</a:t>
            </a:r>
            <a:endParaRPr lang="en-AU" dirty="0" smtClean="0"/>
          </a:p>
          <a:p>
            <a:pPr lvl="3"/>
            <a:r>
              <a:rPr lang="en-AU" dirty="0"/>
              <a:t>D</a:t>
            </a:r>
            <a:r>
              <a:rPr lang="en-AU" dirty="0" smtClean="0"/>
              <a:t>efinition of “success” driving CW adjustment</a:t>
            </a:r>
          </a:p>
          <a:p>
            <a:pPr lvl="3"/>
            <a:r>
              <a:rPr lang="en-AU" dirty="0"/>
              <a:t>P</a:t>
            </a:r>
            <a:r>
              <a:rPr lang="en-AU" dirty="0" smtClean="0"/>
              <a:t>rotection of TxOP from </a:t>
            </a:r>
            <a:r>
              <a:rPr lang="en-AU" i="1" dirty="0" smtClean="0"/>
              <a:t>paused COT</a:t>
            </a:r>
            <a:r>
              <a:rPr lang="en-AU" dirty="0" smtClean="0"/>
              <a:t>s</a:t>
            </a:r>
          </a:p>
          <a:p>
            <a:pPr lvl="3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802.11 </a:t>
            </a:r>
            <a:r>
              <a:rPr lang="en-AU" dirty="0" err="1"/>
              <a:t>Coex</a:t>
            </a:r>
            <a:r>
              <a:rPr lang="en-AU" dirty="0"/>
              <a:t> SC achievements in Atlanta in May 2019 (</a:t>
            </a:r>
            <a:r>
              <a:rPr lang="en-AU" dirty="0">
                <a:hlinkClick r:id="rId2"/>
              </a:rPr>
              <a:t>11-19-0571-05</a:t>
            </a:r>
            <a:r>
              <a:rPr lang="en-AU" dirty="0"/>
              <a:t>)</a:t>
            </a:r>
          </a:p>
          <a:p>
            <a:pPr lvl="1"/>
            <a:r>
              <a:rPr lang="en-AU" dirty="0" smtClean="0"/>
              <a:t>Heard report on 3GPP RAN/RAN1 activities</a:t>
            </a:r>
          </a:p>
          <a:p>
            <a:pPr lvl="2"/>
            <a:r>
              <a:rPr lang="en-AU" dirty="0"/>
              <a:t>See </a:t>
            </a:r>
            <a:r>
              <a:rPr lang="en-AU" dirty="0" smtClean="0">
                <a:hlinkClick r:id="rId3"/>
              </a:rPr>
              <a:t>11-19-0920-00</a:t>
            </a:r>
            <a:endParaRPr lang="en-AU" dirty="0" smtClean="0"/>
          </a:p>
          <a:p>
            <a:pPr lvl="1"/>
            <a:r>
              <a:rPr lang="en-US" dirty="0" smtClean="0"/>
              <a:t>Decided no response necessary at this time to received LS’s from</a:t>
            </a:r>
            <a:endParaRPr lang="en-US" dirty="0"/>
          </a:p>
          <a:p>
            <a:pPr lvl="2"/>
            <a:r>
              <a:rPr lang="en-US" dirty="0" smtClean="0"/>
              <a:t>3GPP RAN1 </a:t>
            </a:r>
            <a:r>
              <a:rPr lang="en-US" dirty="0"/>
              <a:t>on no/short LBT </a:t>
            </a:r>
          </a:p>
          <a:p>
            <a:pPr lvl="2"/>
            <a:r>
              <a:rPr lang="en-US" dirty="0"/>
              <a:t>3GPP </a:t>
            </a:r>
            <a:r>
              <a:rPr lang="en-US" dirty="0" smtClean="0"/>
              <a:t>RAN4 </a:t>
            </a:r>
            <a:r>
              <a:rPr lang="en-US" dirty="0"/>
              <a:t>on </a:t>
            </a:r>
            <a:r>
              <a:rPr lang="en-AU" dirty="0"/>
              <a:t>related to channel combinations for LAA in </a:t>
            </a:r>
            <a:r>
              <a:rPr lang="en-AU" dirty="0" smtClean="0"/>
              <a:t>5GHz</a:t>
            </a:r>
            <a:endParaRPr lang="en-US" dirty="0"/>
          </a:p>
          <a:p>
            <a:pPr lvl="1"/>
            <a:r>
              <a:rPr lang="en-AU" dirty="0" smtClean="0"/>
              <a:t>Discussed a variety of other coexistence related issues</a:t>
            </a:r>
          </a:p>
          <a:p>
            <a:pPr lvl="2"/>
            <a:r>
              <a:rPr lang="en-AU" dirty="0" smtClean="0"/>
              <a:t>Including issues raised in </a:t>
            </a:r>
            <a:r>
              <a:rPr lang="en-US" dirty="0" smtClean="0">
                <a:hlinkClick r:id="rId4"/>
              </a:rPr>
              <a:t>11-19-0895-01</a:t>
            </a:r>
            <a:endParaRPr lang="en-US" dirty="0" smtClean="0"/>
          </a:p>
          <a:p>
            <a:pPr lvl="2"/>
            <a:r>
              <a:rPr lang="en-US" dirty="0" smtClean="0"/>
              <a:t>Additional topics not discussed are included in </a:t>
            </a:r>
            <a:r>
              <a:rPr lang="en-US" dirty="0" smtClean="0">
                <a:hlinkClick r:id="rId2"/>
              </a:rPr>
              <a:t>agenda</a:t>
            </a:r>
            <a:endParaRPr lang="en-US" dirty="0" smtClean="0"/>
          </a:p>
          <a:p>
            <a:pPr lvl="1"/>
            <a:r>
              <a:rPr lang="en-US" dirty="0"/>
              <a:t>Heard presentation on history and function of EN 301 893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solidFill>
                  <a:srgbClr val="FF0000"/>
                </a:solidFill>
                <a:hlinkClick r:id="rId5"/>
              </a:rPr>
              <a:t>11-19-0921-00</a:t>
            </a:r>
            <a:r>
              <a:rPr lang="en-AU" dirty="0">
                <a:solidFill>
                  <a:srgbClr val="FF0000"/>
                </a:solidFill>
              </a:rPr>
              <a:t> </a:t>
            </a:r>
            <a:r>
              <a:rPr lang="en-AU" dirty="0"/>
              <a:t>(highly recommended</a:t>
            </a:r>
            <a:r>
              <a:rPr lang="en-AU" dirty="0" smtClean="0"/>
              <a:t>!)</a:t>
            </a:r>
            <a:endParaRPr lang="en-US" dirty="0"/>
          </a:p>
          <a:p>
            <a:pPr lvl="1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Coexistence SC will </a:t>
            </a:r>
            <a:r>
              <a:rPr lang="en-AU" dirty="0" smtClean="0"/>
              <a:t>focus </a:t>
            </a:r>
            <a:r>
              <a:rPr lang="en-AU" dirty="0" smtClean="0"/>
              <a:t>on the </a:t>
            </a:r>
            <a:r>
              <a:rPr lang="en-AU" dirty="0" err="1" smtClean="0"/>
              <a:t>Coex</a:t>
            </a:r>
            <a:r>
              <a:rPr lang="en-AU" dirty="0" smtClean="0"/>
              <a:t> Workshop </a:t>
            </a:r>
            <a:r>
              <a:rPr lang="en-AU" dirty="0" smtClean="0"/>
              <a:t>in Vienna </a:t>
            </a:r>
            <a:r>
              <a:rPr lang="en-AU" dirty="0" smtClean="0"/>
              <a:t>in </a:t>
            </a:r>
            <a:r>
              <a:rPr lang="en-AU" dirty="0" smtClean="0"/>
              <a:t>July </a:t>
            </a:r>
            <a:r>
              <a:rPr lang="en-AU" dirty="0" smtClean="0"/>
              <a:t>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802.11 Coexistence SC will meet in </a:t>
            </a:r>
            <a:r>
              <a:rPr lang="en-AU" dirty="0" smtClean="0"/>
              <a:t>Vienna </a:t>
            </a:r>
            <a:r>
              <a:rPr lang="en-AU" dirty="0" smtClean="0"/>
              <a:t>in </a:t>
            </a:r>
            <a:r>
              <a:rPr lang="en-AU" dirty="0" smtClean="0"/>
              <a:t>July </a:t>
            </a:r>
            <a:r>
              <a:rPr lang="en-AU" dirty="0" smtClean="0"/>
              <a:t>2019</a:t>
            </a:r>
          </a:p>
          <a:p>
            <a:pPr lvl="1"/>
            <a:r>
              <a:rPr lang="en-AU" dirty="0" smtClean="0"/>
              <a:t>Run Coexistence Workshop agenda (Wed PM1/PM2/evening)</a:t>
            </a:r>
          </a:p>
          <a:p>
            <a:pPr lvl="1"/>
            <a:r>
              <a:rPr lang="en-AU" dirty="0" smtClean="0"/>
              <a:t>Post mortem on </a:t>
            </a:r>
            <a:r>
              <a:rPr lang="en-AU" dirty="0"/>
              <a:t>Coexistence Workshop </a:t>
            </a:r>
            <a:r>
              <a:rPr lang="en-AU" dirty="0" smtClean="0"/>
              <a:t> (Thu PM1)</a:t>
            </a:r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318</Words>
  <Application>Microsoft Office PowerPoint</Application>
  <PresentationFormat>On-screen Show (4:3)</PresentationFormat>
  <Paragraphs>54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802-11-Submission</vt:lpstr>
      <vt:lpstr>IEEE 802.11 Coexistence SC closing report in Atlanta in May 2019</vt:lpstr>
      <vt:lpstr>IEEE 802.11 Coexistence SC achieved its goals as an effective discussion forum for coexistence issues</vt:lpstr>
      <vt:lpstr>IEEE 802.11 Coexistence SC achieved its goals as an effective discussion forum for coexistence issues</vt:lpstr>
      <vt:lpstr>IEEE 802.11 Coexistence SC will focus on the Coex Workshop in Vienna in July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2019-05-16T23:45:34Z</dcterms:modified>
</cp:coreProperties>
</file>