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8" r:id="rId2"/>
    <p:sldId id="339" r:id="rId3"/>
    <p:sldId id="340" r:id="rId4"/>
    <p:sldId id="34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3" d="100"/>
          <a:sy n="73" d="100"/>
        </p:scale>
        <p:origin x="8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618-04-AANI-aani-sc-agenda-may-2019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May 2019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2019-05-16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/>
            <a:r>
              <a:rPr lang="en-US" dirty="0"/>
              <a:t>May 2019 </a:t>
            </a:r>
            <a:r>
              <a:rPr lang="en-US" kern="0" dirty="0"/>
              <a:t>Meeting in Atlanta, Georgia, USA</a:t>
            </a:r>
            <a:endParaRPr lang="en-GB" dirty="0"/>
          </a:p>
          <a:p>
            <a:pPr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May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5066"/>
            <a:ext cx="11734800" cy="5016361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activity: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Continue discussion on the proposal to submit an IMT-2020 proposal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contributions provided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Reach consensus on how 802.11 should proceed regarding the proposal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11-19/0618r4</a:t>
            </a:r>
            <a:r>
              <a:rPr lang="en-US" altLang="en-US" sz="2000" b="0" dirty="0"/>
              <a:t> , met for one sessions  </a:t>
            </a:r>
            <a:r>
              <a:rPr lang="en-US" altLang="en-US" sz="2000" dirty="0"/>
              <a:t>Minutes: </a:t>
            </a:r>
            <a:r>
              <a:rPr lang="en-US" altLang="en-US" sz="2000" b="0" dirty="0"/>
              <a:t>11-19/0940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800" dirty="0"/>
              <a:t>Contributions: </a:t>
            </a:r>
          </a:p>
          <a:p>
            <a:pPr marL="571500" indent="-457200">
              <a:buFont typeface="+mj-lt"/>
              <a:buAutoNum type="arabicPeriod"/>
            </a:pPr>
            <a:r>
              <a:rPr lang="en-US" altLang="en-US" sz="1600" dirty="0"/>
              <a:t>11-19/0855r2 “Comments on Proposal to Submit IEEE 802.11ax and EUHT to ITU for IMT-2020” Hassan Yaghoobi </a:t>
            </a:r>
          </a:p>
          <a:p>
            <a:pPr marL="571500" indent="-457200">
              <a:buFont typeface="+mj-lt"/>
              <a:buAutoNum type="arabicPeriod"/>
            </a:pPr>
            <a:r>
              <a:rPr lang="en-US" altLang="en-US" sz="1600" dirty="0"/>
              <a:t>11-19/0889r2 “Response to the comments on Proposal to Submit IEEE 802.11ax and EUHT to ITU for IMT-2020” Jun LEI</a:t>
            </a:r>
          </a:p>
          <a:p>
            <a:pPr marL="571500" indent="-457200">
              <a:buFont typeface="+mj-lt"/>
              <a:buAutoNum type="arabicPeriod"/>
            </a:pPr>
            <a:r>
              <a:rPr lang="en-US" altLang="en-US" sz="1600" dirty="0"/>
              <a:t>11-19/0869r0 “Current Status of submission about EUHT” Jun LEI </a:t>
            </a:r>
          </a:p>
          <a:p>
            <a:pPr marL="571500" indent="-457200">
              <a:buFont typeface="+mj-lt"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11-19/0888r0 “Discussion on IMT-2020 mMTC and URLLC requirements” Sindhu Verma  </a:t>
            </a:r>
          </a:p>
          <a:p>
            <a:pPr marL="571500" indent="-457200">
              <a:buFont typeface="+mj-lt"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11-19/0871r0 “802.11ax for IMT-2020 eMBB Dense Urban” Sindhu Verma  </a:t>
            </a:r>
          </a:p>
          <a:p>
            <a:pPr marL="571500" indent="-457200">
              <a:buFont typeface="+mj-lt"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11-19/0870r0 “Submission documents of EUHT” Jun LEI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707496" y="1295400"/>
            <a:ext cx="10777008" cy="5256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kern="0" dirty="0"/>
              <a:t>There will be no submission from 802.11 to ITU-R WP5D by the IMT-2020 proposal deadline.</a:t>
            </a:r>
          </a:p>
          <a:p>
            <a:r>
              <a:rPr lang="en-US" altLang="en-US" kern="0" dirty="0"/>
              <a:t>Teleconference: </a:t>
            </a:r>
          </a:p>
          <a:p>
            <a:r>
              <a:rPr lang="en-US" altLang="en-US" sz="2000" kern="0" dirty="0"/>
              <a:t>	</a:t>
            </a:r>
            <a:r>
              <a:rPr lang="en-US" altLang="en-US" sz="2000" b="0" kern="0" dirty="0"/>
              <a:t>As required with 10 days’ notification</a:t>
            </a:r>
          </a:p>
          <a:p>
            <a:endParaRPr lang="en-US" altLang="en-US" sz="700" b="0" kern="0" dirty="0"/>
          </a:p>
          <a:p>
            <a:r>
              <a:rPr lang="en-US" altLang="en-US" kern="0" dirty="0"/>
              <a:t>14-19 July 2019 F2F, </a:t>
            </a:r>
            <a:r>
              <a:rPr lang="en-GB" dirty="0"/>
              <a:t>Austria Center Vienna, Vienna, Austria</a:t>
            </a:r>
            <a:endParaRPr lang="en-US" altLang="en-US" kern="0" dirty="0"/>
          </a:p>
          <a:p>
            <a:r>
              <a:rPr lang="en-US" altLang="en-US" kern="0" dirty="0"/>
              <a:t>	</a:t>
            </a:r>
            <a:r>
              <a:rPr lang="en-US" kern="0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kern="0" dirty="0"/>
              <a:t>Technical and discussion contributions on interworking/integration of 802.11 with the 3GPP Next Generation System: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kern="0" dirty="0"/>
              <a:t>In support of 802.1 Nendica </a:t>
            </a:r>
          </a:p>
          <a:p>
            <a:pPr marL="400050" lvl="1" indent="0"/>
            <a:r>
              <a:rPr lang="en-US" i="1" kern="0" dirty="0"/>
              <a:t>Note: IMT-2020 proposal contribution deadline is 2 July 2019</a:t>
            </a:r>
            <a:br>
              <a:rPr lang="en-US" i="1" kern="0" dirty="0"/>
            </a:br>
            <a:r>
              <a:rPr lang="en-US" i="1" kern="0" dirty="0"/>
              <a:t>				</a:t>
            </a:r>
            <a:endParaRPr lang="en-US" altLang="en-US" sz="700" i="1" kern="0" dirty="0"/>
          </a:p>
          <a:p>
            <a:pPr marL="400050" lvl="1" indent="0"/>
            <a:r>
              <a:rPr lang="en-US" altLang="en-US" kern="0" dirty="0"/>
              <a:t>Meeting time requested: 2 sessions – Monday PM2, Thursday AM1 (TBC)</a:t>
            </a:r>
          </a:p>
          <a:p>
            <a:pPr lvl="1"/>
            <a:endParaRPr lang="en-US" altLang="en-US" kern="0" dirty="0"/>
          </a:p>
          <a:p>
            <a:pPr lvl="2"/>
            <a:endParaRPr lang="en-US" alt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18067</TotalTime>
  <Words>242</Words>
  <Application>Microsoft Office PowerPoint</Application>
  <PresentationFormat>Widescreen</PresentationFormat>
  <Paragraphs>47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May 2019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11-19-0518-00-AANI-aani-sc-closing-report-march-2019</dc:title>
  <dc:creator>Levy, Joseph</dc:creator>
  <cp:lastModifiedBy>Joseph Levy</cp:lastModifiedBy>
  <cp:revision>236</cp:revision>
  <cp:lastPrinted>1601-01-01T00:00:00Z</cp:lastPrinted>
  <dcterms:created xsi:type="dcterms:W3CDTF">2017-06-02T20:57:23Z</dcterms:created>
  <dcterms:modified xsi:type="dcterms:W3CDTF">2019-05-16T22:23:39Z</dcterms:modified>
</cp:coreProperties>
</file>