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708" r:id="rId2"/>
    <p:sldId id="711" r:id="rId3"/>
    <p:sldId id="718" r:id="rId4"/>
    <p:sldId id="719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17" autoAdjust="0"/>
    <p:restoredTop sz="94095" autoAdjust="0"/>
  </p:normalViewPr>
  <p:slideViewPr>
    <p:cSldViewPr>
      <p:cViewPr varScale="1">
        <p:scale>
          <a:sx n="70" d="100"/>
          <a:sy n="70" d="100"/>
        </p:scale>
        <p:origin x="636" y="6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3182"/>
    </p:cViewPr>
  </p:sorterViewPr>
  <p:notesViewPr>
    <p:cSldViewPr>
      <p:cViewPr>
        <p:scale>
          <a:sx n="100" d="100"/>
          <a:sy n="100" d="100"/>
        </p:scale>
        <p:origin x="2376" y="-92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</a:t>
            </a:r>
            <a:r>
              <a:rPr lang="en-US" smtClean="0"/>
              <a:t>(Huawei Technologies)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D9657883-4FD1-41E9-9150-F8CA69972B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2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293879FA-E2B4-489A-88C4-9964EE6A3A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39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99951E6F-3E83-4EC3-B7FE-DE4A0DBD7FF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1084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802.11-15/1472r0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Edward Au (Huawei Technologies)</a:t>
            </a:r>
            <a:endParaRPr lang="en-US"/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44D5DE0-B752-4ABB-A75F-CE3A367C841A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1098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FA933BF-6268-4C35-99EF-4FC8530D37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8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4CC97AC-8696-4A15-B0C8-3233D98A3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63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D8474A2-7C09-4DD5-ADBB-78F1A091C0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9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0A42A9C-D9E9-40EC-A1CD-7AB8A138A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17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F3B42B3-E56D-418B-98ED-7E96D549F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98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EC2B601-88CA-444D-9122-9341AB0F8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43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A0CB1E5-753A-40FC-9D94-7DBEFABDE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67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6B401B0-8A12-4DEF-BDA8-463AC5FE8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76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89166BA-7C1D-4F04-A864-1FB99BEDC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3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190F3EE-881E-4DEA-86AB-5FBE9E2DF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67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658DC4-1E1B-45CA-A944-837ECE9F7F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79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2019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676B14-5E87-4A93-B347-D995EF580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43744" y="304027"/>
            <a:ext cx="33407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 </a:t>
            </a:r>
            <a:r>
              <a:rPr lang="en-US" altLang="en-US" sz="1800" b="1" dirty="0" smtClean="0"/>
              <a:t>11-19/0938r0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2019 </a:t>
            </a:r>
            <a:r>
              <a:rPr lang="en-US" altLang="en-US" dirty="0" smtClean="0"/>
              <a:t>May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err="1" smtClean="0"/>
              <a:t>TGba</a:t>
            </a:r>
            <a:r>
              <a:rPr lang="en-US" altLang="en-US" dirty="0" smtClean="0"/>
              <a:t> Closing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0E02C77-ED2B-4944-ABFE-6FB45349A4D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</a:t>
            </a:r>
            <a:r>
              <a:rPr lang="en-GB" sz="2000" b="0" kern="0" dirty="0" smtClean="0"/>
              <a:t>2019-5-16</a:t>
            </a:r>
            <a:endParaRPr lang="en-GB" sz="2000" b="0" kern="0" dirty="0"/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104" name="Object 3"/>
          <p:cNvGraphicFramePr>
            <a:graphicFrameLocks noChangeAspect="1"/>
          </p:cNvGraphicFramePr>
          <p:nvPr/>
        </p:nvGraphicFramePr>
        <p:xfrm>
          <a:off x="2300289" y="3062289"/>
          <a:ext cx="7177087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Document" r:id="rId4" imgW="8267030" imgH="3023616" progId="Word.Document.8">
                  <p:embed/>
                </p:oleObj>
              </mc:Choice>
              <mc:Fallback>
                <p:oleObj name="Document" r:id="rId4" imgW="8267030" imgH="302361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9" y="3062289"/>
                        <a:ext cx="7177087" cy="262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Work Completed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209801" y="1600201"/>
            <a:ext cx="7858125" cy="4875213"/>
          </a:xfrm>
        </p:spPr>
        <p:txBody>
          <a:bodyPr/>
          <a:lstStyle/>
          <a:p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Resolved all the comments received on D2.0 (LB237)</a:t>
            </a:r>
            <a:endParaRPr lang="en-US" altLang="en-US" dirty="0"/>
          </a:p>
          <a:p>
            <a:pPr>
              <a:defRPr/>
            </a:pPr>
            <a:r>
              <a:rPr lang="en-US" altLang="en-US" dirty="0" smtClean="0"/>
              <a:t>Approved WG recirculation letter ballot on D3.0</a:t>
            </a:r>
            <a:endParaRPr lang="en-US" altLang="en-US" dirty="0"/>
          </a:p>
          <a:p>
            <a:pPr>
              <a:defRPr/>
            </a:pPr>
            <a:r>
              <a:rPr lang="en-US" altLang="en-US" dirty="0" smtClean="0"/>
              <a:t>Review </a:t>
            </a:r>
            <a:r>
              <a:rPr lang="en-US" altLang="en-US" dirty="0"/>
              <a:t>TG timeline</a:t>
            </a:r>
          </a:p>
          <a:p>
            <a:r>
              <a:rPr lang="en-US" altLang="en-US" dirty="0" smtClean="0"/>
              <a:t>Agenda</a:t>
            </a:r>
            <a:r>
              <a:rPr lang="en-US" altLang="en-US" dirty="0" smtClean="0"/>
              <a:t>: </a:t>
            </a:r>
            <a:r>
              <a:rPr lang="en-US" altLang="en-US" dirty="0" smtClean="0"/>
              <a:t>doc:11-19/617r11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Goals for </a:t>
            </a:r>
            <a:r>
              <a:rPr lang="en-US" altLang="en-US" dirty="0" smtClean="0"/>
              <a:t>July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2019</a:t>
            </a:r>
          </a:p>
        </p:txBody>
      </p:sp>
      <p:sp>
        <p:nvSpPr>
          <p:cNvPr id="33795" name="Content Placeholder 8"/>
          <p:cNvSpPr>
            <a:spLocks noGrp="1"/>
          </p:cNvSpPr>
          <p:nvPr>
            <p:ph idx="1"/>
          </p:nvPr>
        </p:nvSpPr>
        <p:spPr>
          <a:xfrm>
            <a:off x="2209800" y="21336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Comment </a:t>
            </a:r>
            <a:r>
              <a:rPr lang="en-US" altLang="en-US" dirty="0" smtClean="0"/>
              <a:t>assignment</a:t>
            </a:r>
            <a:endParaRPr lang="en-US" altLang="en-US" dirty="0"/>
          </a:p>
          <a:p>
            <a:pPr>
              <a:defRPr/>
            </a:pPr>
            <a:r>
              <a:rPr lang="en-US" altLang="en-US" dirty="0"/>
              <a:t>Comment resolution on D3.0</a:t>
            </a:r>
          </a:p>
          <a:p>
            <a:pPr>
              <a:defRPr/>
            </a:pPr>
            <a:r>
              <a:rPr lang="en-US" altLang="en-US" dirty="0"/>
              <a:t>Review timeline</a:t>
            </a:r>
          </a:p>
          <a:p>
            <a:pPr>
              <a:defRPr/>
            </a:pPr>
            <a:endParaRPr lang="en-US" altLang="en-US" dirty="0" smtClean="0"/>
          </a:p>
          <a:p>
            <a:pPr marL="0" indent="0">
              <a:buNone/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E51C9A-CBBC-467B-BF25-688AD03022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 Call Schedule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  <a:defRPr/>
            </a:pPr>
            <a:r>
              <a:rPr lang="en-US" altLang="en-US" sz="2400" b="1" dirty="0" smtClean="0"/>
              <a:t>Three teleconference </a:t>
            </a:r>
            <a:r>
              <a:rPr lang="en-US" altLang="en-US" sz="2400" b="1" dirty="0" smtClean="0"/>
              <a:t>call </a:t>
            </a:r>
            <a:r>
              <a:rPr lang="en-US" altLang="en-US" sz="2400" b="1" dirty="0" smtClean="0"/>
              <a:t>(</a:t>
            </a:r>
            <a:r>
              <a:rPr lang="en-US" altLang="en-US" sz="2400" b="1" dirty="0" smtClean="0"/>
              <a:t>Monday, </a:t>
            </a:r>
            <a:r>
              <a:rPr lang="en-US" altLang="en-US" sz="2400" b="1" dirty="0" smtClean="0"/>
              <a:t>1.5 </a:t>
            </a:r>
            <a:r>
              <a:rPr lang="en-US" altLang="en-US" sz="2400" b="1" dirty="0" smtClean="0"/>
              <a:t>hours):</a:t>
            </a:r>
            <a:endParaRPr lang="en-US" altLang="en-US" sz="2400" b="1" dirty="0"/>
          </a:p>
          <a:p>
            <a:pPr marL="685800" lvl="2" indent="-342900">
              <a:defRPr/>
            </a:pPr>
            <a:r>
              <a:rPr lang="en-US" altLang="en-US" sz="2400" b="1" dirty="0" smtClean="0"/>
              <a:t>June 17th </a:t>
            </a:r>
            <a:r>
              <a:rPr lang="en-US" altLang="en-US" sz="2400" b="1" dirty="0"/>
              <a:t>, 10:00 ET</a:t>
            </a:r>
          </a:p>
          <a:p>
            <a:pPr marL="342900" lvl="2" indent="0">
              <a:buNone/>
              <a:defRPr/>
            </a:pPr>
            <a:endParaRPr lang="en-US" alt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FCB1795-DADD-4574-8B8E-996323406FF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33846</TotalTime>
  <Words>129</Words>
  <Application>Microsoft Office PowerPoint</Application>
  <PresentationFormat>Widescreen</PresentationFormat>
  <Paragraphs>37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2019 May  TGba Closing Report</vt:lpstr>
      <vt:lpstr>Work Completed</vt:lpstr>
      <vt:lpstr>Goals for July 2019</vt:lpstr>
      <vt:lpstr>Teleconference Call Schedule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11-18/1282r1</dc:title>
  <dc:subject>Submission</dc:subject>
  <dc:creator>Yunsong Yang</dc:creator>
  <cp:keywords>July 2018, CTPClassification=CTP_NT</cp:keywords>
  <dc:description>TGba July 2018 closing report</dc:description>
  <cp:lastModifiedBy>Park, Minyoung</cp:lastModifiedBy>
  <cp:revision>3190</cp:revision>
  <cp:lastPrinted>2014-11-04T15:04:57Z</cp:lastPrinted>
  <dcterms:created xsi:type="dcterms:W3CDTF">2007-04-17T18:10:23Z</dcterms:created>
  <dcterms:modified xsi:type="dcterms:W3CDTF">2019-05-16T20:29:04Z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C:\Users\minyoung.p\Downloads\11-17-1786-00-00ba-november-tgba-closing-.ppt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1531449353</vt:lpwstr>
  </property>
  <property fmtid="{D5CDD505-2E9C-101B-9397-08002B2CF9AE}" pid="31" name="TitusGUID">
    <vt:lpwstr>0a9e74c8-b55c-4a7f-a1ee-d9ecf1443358</vt:lpwstr>
  </property>
  <property fmtid="{D5CDD505-2E9C-101B-9397-08002B2CF9AE}" pid="32" name="CTP_TimeStamp">
    <vt:lpwstr>2019-05-16 20:29:04Z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