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08" r:id="rId2"/>
    <p:sldId id="711" r:id="rId3"/>
    <p:sldId id="718" r:id="rId4"/>
    <p:sldId id="719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17" autoAdjust="0"/>
    <p:restoredTop sz="94095" autoAdjust="0"/>
  </p:normalViewPr>
  <p:slideViewPr>
    <p:cSldViewPr>
      <p:cViewPr varScale="1">
        <p:scale>
          <a:sx n="70" d="100"/>
          <a:sy n="70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44D5DE0-B752-4ABB-A75F-CE3A367C841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109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 </a:t>
            </a:r>
            <a:r>
              <a:rPr lang="en-US" altLang="en-US" sz="1800" b="1" dirty="0" smtClean="0"/>
              <a:t>11-19/0938r0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2019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err="1" smtClean="0"/>
              <a:t>TGba</a:t>
            </a:r>
            <a:r>
              <a:rPr lang="en-US" altLang="en-US" dirty="0" smtClean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</a:t>
            </a:r>
            <a:r>
              <a:rPr lang="en-GB" sz="2000" b="0" kern="0" dirty="0" smtClean="0"/>
              <a:t>2019-5-16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09801" y="1600201"/>
            <a:ext cx="7858125" cy="4875213"/>
          </a:xfrm>
        </p:spPr>
        <p:txBody>
          <a:bodyPr/>
          <a:lstStyle/>
          <a:p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Resolved all the comments received on D2.0 (LB237)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Approved WG recirculation letter ballot on D3.0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Review </a:t>
            </a:r>
            <a:r>
              <a:rPr lang="en-US" altLang="en-US" dirty="0"/>
              <a:t>TG timeline</a:t>
            </a:r>
          </a:p>
          <a:p>
            <a:r>
              <a:rPr lang="en-US" altLang="en-US" dirty="0" smtClean="0"/>
              <a:t>Agenda</a:t>
            </a:r>
            <a:r>
              <a:rPr lang="en-US" altLang="en-US" dirty="0" smtClean="0"/>
              <a:t>: </a:t>
            </a:r>
            <a:r>
              <a:rPr lang="en-US" altLang="en-US" dirty="0" smtClean="0"/>
              <a:t>doc:11-19/617r11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Goals for </a:t>
            </a:r>
            <a:r>
              <a:rPr lang="en-US" altLang="en-US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Comment </a:t>
            </a:r>
            <a:r>
              <a:rPr lang="en-US" altLang="en-US" dirty="0" smtClean="0"/>
              <a:t>assignment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Comment resolution on D3.0</a:t>
            </a:r>
          </a:p>
          <a:p>
            <a:pPr>
              <a:defRPr/>
            </a:pPr>
            <a:r>
              <a:rPr lang="en-US" altLang="en-US" dirty="0"/>
              <a:t>Review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 smtClean="0"/>
              <a:t>Three teleconference </a:t>
            </a:r>
            <a:r>
              <a:rPr lang="en-US" altLang="en-US" sz="2400" b="1" dirty="0" smtClean="0"/>
              <a:t>call </a:t>
            </a:r>
            <a:r>
              <a:rPr lang="en-US" altLang="en-US" sz="2400" b="1" dirty="0" smtClean="0"/>
              <a:t>(</a:t>
            </a:r>
            <a:r>
              <a:rPr lang="en-US" altLang="en-US" sz="2400" b="1" dirty="0" smtClean="0"/>
              <a:t>Monday, </a:t>
            </a:r>
            <a:r>
              <a:rPr lang="en-US" altLang="en-US" sz="2400" b="1" dirty="0" smtClean="0"/>
              <a:t>1.5 </a:t>
            </a:r>
            <a:r>
              <a:rPr lang="en-US" altLang="en-US" sz="2400" b="1" dirty="0" smtClean="0"/>
              <a:t>hours):</a:t>
            </a:r>
            <a:endParaRPr lang="en-US" altLang="en-US" sz="2400" b="1" dirty="0"/>
          </a:p>
          <a:p>
            <a:pPr marL="685800" lvl="2" indent="-342900">
              <a:defRPr/>
            </a:pPr>
            <a:r>
              <a:rPr lang="en-US" altLang="en-US" sz="2400" b="1" dirty="0" smtClean="0"/>
              <a:t>June 17th </a:t>
            </a:r>
            <a:r>
              <a:rPr lang="en-US" altLang="en-US" sz="2400" b="1" dirty="0"/>
              <a:t>, 10:00 ET</a:t>
            </a:r>
          </a:p>
          <a:p>
            <a:pPr marL="342900" lvl="2" indent="0">
              <a:buNone/>
              <a:defRPr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FCB1795-DADD-4574-8B8E-996323406FF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33846</TotalTime>
  <Words>129</Words>
  <Application>Microsoft Office PowerPoint</Application>
  <PresentationFormat>Widescreen</PresentationFormat>
  <Paragraphs>37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2019 May  TGba Closing Report</vt:lpstr>
      <vt:lpstr>Work Completed</vt:lpstr>
      <vt:lpstr>Goals for July 2019</vt:lpstr>
      <vt:lpstr>Teleconference Call Schedule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Yunsong Yang</dc:creator>
  <cp:keywords>July 2018, CTPClassification=CTP_NT</cp:keywords>
  <dc:description>TGba July 2018 closing report</dc:description>
  <cp:lastModifiedBy>Park, Minyoung</cp:lastModifiedBy>
  <cp:revision>3190</cp:revision>
  <cp:lastPrinted>2014-11-04T15:04:57Z</cp:lastPrinted>
  <dcterms:created xsi:type="dcterms:W3CDTF">2007-04-17T18:10:23Z</dcterms:created>
  <dcterms:modified xsi:type="dcterms:W3CDTF">2019-05-16T20:29:04Z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0a9e74c8-b55c-4a7f-a1ee-d9ecf1443358</vt:lpwstr>
  </property>
  <property fmtid="{D5CDD505-2E9C-101B-9397-08002B2CF9AE}" pid="32" name="CTP_TimeStamp">
    <vt:lpwstr>2019-05-16 20:29:04Z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