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632" r:id="rId4"/>
    <p:sldId id="635" r:id="rId5"/>
    <p:sldId id="516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7436" autoAdjust="0"/>
  </p:normalViewPr>
  <p:slideViewPr>
    <p:cSldViewPr>
      <p:cViewPr varScale="1">
        <p:scale>
          <a:sx n="29" d="100"/>
          <a:sy n="29" d="100"/>
        </p:scale>
        <p:origin x="51" y="28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802.11-19/937r0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802.11-19/937r0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802.11-19/937r0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2019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802.11-19/937r0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2019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802.11-19/937r0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8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802.11-19/937r0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32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802.11-19/937r0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2019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802.11-18/0937r0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568-08-000m-2019-may-tgmd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0611-15-000m-revmd-wg-ballot-comments.xls" TargetMode="Externa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2019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</a:t>
            </a:r>
            <a:r>
              <a:rPr lang="en-US" altLang="en-US" dirty="0" smtClean="0"/>
              <a:t>May </a:t>
            </a:r>
            <a:r>
              <a:rPr lang="en-US" altLang="en-US" dirty="0" smtClean="0"/>
              <a:t>2019 Closing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2019-05-16</a:t>
            </a:r>
            <a:endParaRPr lang="en-US" alt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520700" y="2274888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2019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closing report for the </a:t>
            </a:r>
            <a:r>
              <a:rPr lang="en-US" altLang="en-US" dirty="0" smtClean="0"/>
              <a:t>May </a:t>
            </a:r>
            <a:r>
              <a:rPr lang="en-US" altLang="en-US" dirty="0" smtClean="0"/>
              <a:t>2019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this week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87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Continued comment resolution of 723 comments received in LB236</a:t>
            </a:r>
          </a:p>
          <a:p>
            <a:pPr lvl="1">
              <a:defRPr/>
            </a:pPr>
            <a:r>
              <a:rPr lang="en-US" altLang="ja-JP" dirty="0" smtClean="0"/>
              <a:t>Approximately </a:t>
            </a:r>
            <a:r>
              <a:rPr lang="en-US" altLang="ja-JP" dirty="0" smtClean="0"/>
              <a:t>400</a:t>
            </a:r>
            <a:r>
              <a:rPr lang="en-US" altLang="ja-JP" dirty="0" smtClean="0"/>
              <a:t> </a:t>
            </a:r>
            <a:r>
              <a:rPr lang="en-US" altLang="ja-JP" dirty="0" smtClean="0"/>
              <a:t>Comments resolved to date</a:t>
            </a:r>
          </a:p>
          <a:p>
            <a:pPr>
              <a:defRPr/>
            </a:pPr>
            <a:r>
              <a:rPr lang="en-US" altLang="ja-JP" dirty="0" smtClean="0"/>
              <a:t>Planned teleconferences and Ad-hoc meeting</a:t>
            </a:r>
          </a:p>
          <a:p>
            <a:pPr lvl="1">
              <a:defRPr/>
            </a:pPr>
            <a:r>
              <a:rPr lang="en-US" altLang="en-US" dirty="0" smtClean="0"/>
              <a:t>May 24, 31, June 21, 28</a:t>
            </a:r>
            <a:endParaRPr lang="en-US" altLang="ja-JP" dirty="0" smtClean="0"/>
          </a:p>
          <a:p>
            <a:pPr>
              <a:defRPr/>
            </a:pPr>
            <a:r>
              <a:rPr lang="en-US" dirty="0" smtClean="0"/>
              <a:t>Mandatory Draft Review (MDR) </a:t>
            </a:r>
            <a:r>
              <a:rPr lang="en-US" dirty="0" smtClean="0"/>
              <a:t>completed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TGmd</a:t>
            </a:r>
            <a:r>
              <a:rPr lang="en-US" dirty="0" smtClean="0"/>
              <a:t> schedule: </a:t>
            </a:r>
            <a:r>
              <a:rPr lang="en-US" dirty="0" smtClean="0"/>
              <a:t>updated</a:t>
            </a:r>
            <a:endParaRPr lang="en-US" dirty="0" smtClean="0"/>
          </a:p>
          <a:p>
            <a:r>
              <a:rPr lang="en-US" dirty="0" smtClean="0"/>
              <a:t>Agenda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mentor.ieee.org/802.11/dcn/19/11-19-0568-08-000m-2019-may-tgmd-agenda.pptx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 – to be updated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8800"/>
            <a:ext cx="8382000" cy="3657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November </a:t>
            </a:r>
            <a:r>
              <a:rPr lang="en-US" altLang="en-US" dirty="0"/>
              <a:t>2018 –D2.0 WGLB Recirculation </a:t>
            </a:r>
            <a:r>
              <a:rPr lang="en-US" altLang="en-US" dirty="0" smtClean="0"/>
              <a:t>LB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May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July 2019 – D3.0 WGLB Recirculation LB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July </a:t>
            </a:r>
            <a:r>
              <a:rPr lang="en-US" altLang="en-US" dirty="0"/>
              <a:t>2019 – Form SB </a:t>
            </a:r>
            <a:r>
              <a:rPr lang="en-US" altLang="en-US" dirty="0" smtClean="0"/>
              <a:t>Pool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September 2019 – D3.0 Recirculation (unchanged)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October</a:t>
            </a:r>
            <a:r>
              <a:rPr lang="en-US" altLang="en-US" dirty="0" smtClean="0"/>
              <a:t> </a:t>
            </a:r>
            <a:r>
              <a:rPr lang="en-US" altLang="en-US" dirty="0"/>
              <a:t>2019 – Initial SB </a:t>
            </a:r>
            <a:r>
              <a:rPr lang="en-US" altLang="en-US" dirty="0" smtClean="0"/>
              <a:t>D3.0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March 2020– </a:t>
            </a:r>
            <a:r>
              <a:rPr lang="en-US" altLang="en-US" dirty="0"/>
              <a:t>Recirculation </a:t>
            </a:r>
            <a:r>
              <a:rPr lang="en-US" altLang="en-US" dirty="0" smtClean="0"/>
              <a:t>SB </a:t>
            </a:r>
            <a:r>
              <a:rPr lang="en-US" altLang="en-US" dirty="0" smtClean="0"/>
              <a:t>D4.0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July</a:t>
            </a:r>
            <a:r>
              <a:rPr lang="en-US" altLang="en-US" dirty="0" smtClean="0"/>
              <a:t> </a:t>
            </a:r>
            <a:r>
              <a:rPr lang="en-US" altLang="en-US" dirty="0"/>
              <a:t>2020 – </a:t>
            </a:r>
            <a:r>
              <a:rPr lang="en-US" altLang="en-US" dirty="0" smtClean="0"/>
              <a:t>WG/EC </a:t>
            </a:r>
            <a:r>
              <a:rPr lang="en-US" altLang="en-US" dirty="0" smtClean="0"/>
              <a:t>approval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smtClean="0"/>
              <a:t>Sept</a:t>
            </a:r>
            <a:r>
              <a:rPr lang="en-US" altLang="en-US" smtClean="0"/>
              <a:t> </a:t>
            </a:r>
            <a:r>
              <a:rPr lang="en-US" altLang="en-US" dirty="0"/>
              <a:t>2020 –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/SASB approval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2019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mentor.ieee.org/802.11/dcn/17/11-17-0004-03-0000-revision-par-proposal-tgmd.doc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standards.ieee.org/about/sba/index.html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Comment spreadsheet: </a:t>
            </a:r>
            <a:r>
              <a:rPr lang="en-US" altLang="en-US" sz="2000" dirty="0" smtClean="0">
                <a:hlinkClick r:id="rId5"/>
              </a:rPr>
              <a:t>https://mentor.ieee.org/802.11/dcn/18/11-18-0611-15-000m-revmd-wg-ballot-comments.xls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465042</TotalTime>
  <Words>249</Words>
  <Application>Microsoft Office PowerPoint</Application>
  <PresentationFormat>On-screen Show (4:3)</PresentationFormat>
  <Paragraphs>64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TGmd May 2019 Closing Report</vt:lpstr>
      <vt:lpstr>Abstract</vt:lpstr>
      <vt:lpstr>Work completed this week  </vt:lpstr>
      <vt:lpstr>TGmd schedule – to be updated 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Closing Report</dc:title>
  <dc:creator>Dorothy Stanley</dc:creator>
  <cp:keywords>March 2019</cp:keywords>
  <cp:lastModifiedBy>Stanley, Dorothy</cp:lastModifiedBy>
  <cp:revision>2840</cp:revision>
  <cp:lastPrinted>1998-02-10T13:28:06Z</cp:lastPrinted>
  <dcterms:created xsi:type="dcterms:W3CDTF">2005-01-04T21:26:55Z</dcterms:created>
  <dcterms:modified xsi:type="dcterms:W3CDTF">2019-05-16T23:11:17Z</dcterms:modified>
</cp:coreProperties>
</file>