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794500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Click to move the slide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Clic</a:t>
            </a:r>
            <a:r>
              <a:rPr b="0" lang="sv-SE" sz="2000" spc="-1" strike="noStrike">
                <a:latin typeface="DejaVu Sans"/>
              </a:rPr>
              <a:t>k </a:t>
            </a:r>
            <a:r>
              <a:rPr b="0" lang="sv-SE" sz="2000" spc="-1" strike="noStrike">
                <a:latin typeface="DejaVu Sans"/>
              </a:rPr>
              <a:t>to </a:t>
            </a:r>
            <a:r>
              <a:rPr b="0" lang="sv-SE" sz="2000" spc="-1" strike="noStrike">
                <a:latin typeface="DejaVu Sans"/>
              </a:rPr>
              <a:t>e</a:t>
            </a:r>
            <a:r>
              <a:rPr b="0" lang="sv-SE" sz="2000" spc="-1" strike="noStrike">
                <a:latin typeface="DejaVu Sans"/>
              </a:rPr>
              <a:t>di</a:t>
            </a:r>
            <a:r>
              <a:rPr b="0" lang="sv-SE" sz="2000" spc="-1" strike="noStrike">
                <a:latin typeface="DejaVu Sans"/>
              </a:rPr>
              <a:t>t </a:t>
            </a:r>
            <a:r>
              <a:rPr b="0" lang="sv-SE" sz="2000" spc="-1" strike="noStrike">
                <a:latin typeface="DejaVu Sans"/>
              </a:rPr>
              <a:t>th</a:t>
            </a:r>
            <a:r>
              <a:rPr b="0" lang="sv-SE" sz="2000" spc="-1" strike="noStrike">
                <a:latin typeface="DejaVu Sans"/>
              </a:rPr>
              <a:t>e </a:t>
            </a:r>
            <a:r>
              <a:rPr b="0" lang="sv-SE" sz="2000" spc="-1" strike="noStrike">
                <a:latin typeface="DejaVu Sans"/>
              </a:rPr>
              <a:t>n</a:t>
            </a:r>
            <a:r>
              <a:rPr b="0" lang="sv-SE" sz="2000" spc="-1" strike="noStrike">
                <a:latin typeface="DejaVu Sans"/>
              </a:rPr>
              <a:t>ot</a:t>
            </a:r>
            <a:r>
              <a:rPr b="0" lang="sv-SE" sz="2000" spc="-1" strike="noStrike">
                <a:latin typeface="DejaVu Sans"/>
              </a:rPr>
              <a:t>es </a:t>
            </a:r>
            <a:r>
              <a:rPr b="0" lang="sv-SE" sz="2000" spc="-1" strike="noStrike">
                <a:latin typeface="DejaVu Sans"/>
              </a:rPr>
              <a:t>fo</a:t>
            </a:r>
            <a:r>
              <a:rPr b="0" lang="sv-SE" sz="2000" spc="-1" strike="noStrike">
                <a:latin typeface="DejaVu Sans"/>
              </a:rPr>
              <a:t>r</a:t>
            </a:r>
            <a:r>
              <a:rPr b="0" lang="sv-SE" sz="2000" spc="-1" strike="noStrike">
                <a:latin typeface="DejaVu Sans"/>
              </a:rPr>
              <a:t>m</a:t>
            </a:r>
            <a:r>
              <a:rPr b="0" lang="sv-SE" sz="2000" spc="-1" strike="noStrike">
                <a:latin typeface="DejaVu Sans"/>
              </a:rPr>
              <a:t>at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DF1DBCE4-42E7-4664-9C38-8563DB50C5B5}" type="slidenum">
              <a:rPr b="0" lang="sv-SE" sz="1400" spc="-1" strike="noStrike">
                <a:latin typeface="DejaVu Serif"/>
              </a:rPr>
              <a:t>1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69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0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AEE854F1-B744-43DA-AAFF-C2E5B98CC687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2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560" cy="4471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75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6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C7291692-A14B-4A83-A81C-F18E835EC994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560" cy="447156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81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2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1FDD1C1C-439F-4EEF-9A67-551FE504892B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sldImg"/>
          </p:nvPr>
        </p:nvSpPr>
        <p:spPr>
          <a:xfrm>
            <a:off x="923760" y="750960"/>
            <a:ext cx="4947840" cy="3711240"/>
          </a:xfrm>
          <a:prstGeom prst="rect">
            <a:avLst/>
          </a:prstGeom>
        </p:spPr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4560" cy="446832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6848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31380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94144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31380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594144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848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5170320" y="334440"/>
            <a:ext cx="326700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doc.: IEEE 802.11-19/0936r1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5440" cy="18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Report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Click to edit Master title style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Second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08576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Third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42884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177156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Fifth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696960" y="332640"/>
            <a:ext cx="1181520" cy="27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832000" y="6475320"/>
            <a:ext cx="2711520" cy="18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7943EAF3-4573-42AE-914D-828BD58AAD30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2</a:t>
            </a:fld>
            <a:endParaRPr b="0" lang="sv-SE" sz="12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mentor.ieee.org/802.11/dcn/19/11-19-0623-03-0rcm-rcm-tig-agenda.pptx" TargetMode="External"/><Relationship Id="rId2" Type="http://schemas.openxmlformats.org/officeDocument/2006/relationships/hyperlink" Target="https://mentor.ieee.org/802.11/dcn/19/11-19-0891-00-0rcm-atlanta-may-2019-minutes.docx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688000" y="6475320"/>
            <a:ext cx="285552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53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l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i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d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e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 </a:t>
            </a:r>
            <a:fld id="{956F3233-C736-4F06-911D-A896D303A727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54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W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N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G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S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C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Cl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os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in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g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R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ep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or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t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TextShape 5"/>
          <p:cNvSpPr txBox="1"/>
          <p:nvPr/>
        </p:nvSpPr>
        <p:spPr>
          <a:xfrm>
            <a:off x="685800" y="1523880"/>
            <a:ext cx="7772040" cy="3805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400"/>
              </a:spcBef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Date: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 2019-05-17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CustomShape 6"/>
          <p:cNvSpPr/>
          <p:nvPr/>
        </p:nvSpPr>
        <p:spPr>
          <a:xfrm>
            <a:off x="533520" y="1940040"/>
            <a:ext cx="1447560" cy="38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7" name="Table 7"/>
          <p:cNvGraphicFramePr/>
          <p:nvPr/>
        </p:nvGraphicFramePr>
        <p:xfrm>
          <a:off x="717840" y="2509920"/>
          <a:ext cx="7429680" cy="9460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Name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Affiliation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Contact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50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 Andersdotter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ARTICLE19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amelia@article19.org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5760000" y="6484680"/>
            <a:ext cx="278424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0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CF164242-A224-4130-BF02-A802D650AA35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Abstract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TextShape 5"/>
          <p:cNvSpPr txBox="1"/>
          <p:nvPr/>
        </p:nvSpPr>
        <p:spPr>
          <a:xfrm>
            <a:off x="1442880" y="1752480"/>
            <a:ext cx="6334200" cy="41144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Closing report for RCM TIG May 2019 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Atlanta (USA)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5472000" y="6475320"/>
            <a:ext cx="307152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5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094ACC88-973D-4530-841D-093C702DF010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6" name="TextShape 4"/>
          <p:cNvSpPr txBox="1"/>
          <p:nvPr/>
        </p:nvSpPr>
        <p:spPr>
          <a:xfrm>
            <a:off x="251640" y="525240"/>
            <a:ext cx="8712720" cy="52794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Summary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Some background to TIG: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4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Summary of discussions on randomized and changing MAC addresses 2014-2019, </a:t>
            </a:r>
            <a:r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Amelia Andersdotter, 11-19/588r3</a:t>
            </a:r>
            <a:endParaRPr b="1" lang="en-GB" sz="1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Final Agenda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hlinkClick r:id="rId1"/>
              </a:rPr>
              <a:t>https://mentor.ieee.org/802.11/dcn/19/11-19-0623-03-0rcm-rcm-tig-agenda.pptx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Mark Hamilton (Ruckus/ARRIS) was appointed vice-chair.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Presentations at May 2019 meeting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Summary of RCM TIG formation (presentation), Amelia Andersdotter, 11-19/854r0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P802.1CQ MAC Address Assignment Requirements, Max Riegel, 11-19/851r0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IDQuery Query Message Proposal, Carol Ansley, 11-19/179r2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Temporary Addresses, Roger Marks, 11-19/884r0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No  motions, no straw polls.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Minutes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hlinkClick r:id="rId2"/>
              </a:rPr>
              <a:t>https://mentor.ieee.org/802.11/dcn/19/11-19-0891-00-0rcm-atlanta-may-2019-minutes.docx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Plans until and at July 2019 F2F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Gulim"/>
              </a:rPr>
              <a:t>2 sessions at next F2F, no scheduled teleconferences.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14870</TotalTime>
  <Application>LibreOffice/6.1.6.3$Linux_X86_64 LibreOffice_project/10$Build-3</Application>
  <Words>107</Words>
  <Paragraphs>38</Paragraphs>
  <Company>Qualcomm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2004-12-02T14:01:45Z</dcterms:created>
  <dc:creator>jlansfor@qti.qualcomm.com</dc:creator>
  <dc:description/>
  <dc:language>sv-SE</dc:language>
  <cp:lastModifiedBy>Amelia Andersdotter</cp:lastModifiedBy>
  <cp:lastPrinted>1998-02-10T13:28:06Z</cp:lastPrinted>
  <dcterms:modified xsi:type="dcterms:W3CDTF">2019-05-16T22:39:03Z</dcterms:modified>
  <cp:revision>821</cp:revision>
  <dc:subject/>
  <dc:title>WNG Closing Report 2016-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