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</p:sldIdLst>
  <p:sldSz cx="9144000" cy="6858000"/>
  <p:notesSz cx="6794500" cy="9931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GB" sz="1200" spc="-1" strike="noStrike">
                <a:solidFill>
                  <a:srgbClr val="000000"/>
                </a:solidFill>
                <a:latin typeface="Times New Roman"/>
              </a:rPr>
              <a:t>Click to move the slide</a:t>
            </a:r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2000" spc="-1" strike="noStrike">
                <a:latin typeface="DejaVu Sans"/>
              </a:rPr>
              <a:t>Click to edit the notes format</a:t>
            </a:r>
            <a:endParaRPr b="0" lang="sv-SE" sz="2000" spc="-1" strike="noStrike">
              <a:latin typeface="DejaVu Sans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9253CFE2-A693-4321-ACD8-B1F60075BFB7}" type="slidenum">
              <a:rPr b="0" lang="sv-SE" sz="1400" spc="-1" strike="noStrike">
                <a:latin typeface="DejaVu Serif"/>
              </a:rPr>
              <a:t>1</a:t>
            </a:fld>
            <a:endParaRPr b="0" lang="sv-SE" sz="14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5513400" y="120600"/>
            <a:ext cx="6411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68" name="TextShape 2"/>
          <p:cNvSpPr txBox="1"/>
          <p:nvPr/>
        </p:nvSpPr>
        <p:spPr>
          <a:xfrm>
            <a:off x="641520" y="120600"/>
            <a:ext cx="8265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</a:rPr>
              <a:t>July 2013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69" name="TextShape 3"/>
          <p:cNvSpPr txBox="1"/>
          <p:nvPr/>
        </p:nvSpPr>
        <p:spPr>
          <a:xfrm>
            <a:off x="5230800" y="9615600"/>
            <a:ext cx="92340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Clint Chaplin, Chair (Samsung)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70" name="TextShape 4"/>
          <p:cNvSpPr txBox="1"/>
          <p:nvPr/>
        </p:nvSpPr>
        <p:spPr>
          <a:xfrm>
            <a:off x="3146400" y="9615600"/>
            <a:ext cx="51228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Page </a:t>
            </a:r>
            <a:fld id="{B91B5B5B-28EE-469D-AB44-C6081BF2BD05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sldImg"/>
          </p:nvPr>
        </p:nvSpPr>
        <p:spPr>
          <a:xfrm>
            <a:off x="922320" y="750960"/>
            <a:ext cx="4949640" cy="3711240"/>
          </a:xfrm>
          <a:prstGeom prst="rect">
            <a:avLst/>
          </a:prstGeom>
        </p:spPr>
      </p:sp>
      <p:sp>
        <p:nvSpPr>
          <p:cNvPr id="72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4560" cy="4471560"/>
          </a:xfrm>
          <a:prstGeom prst="rect">
            <a:avLst/>
          </a:prstGeom>
        </p:spPr>
        <p:txBody>
          <a:bodyPr lIns="93600" rIns="936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Shape 1"/>
          <p:cNvSpPr txBox="1"/>
          <p:nvPr/>
        </p:nvSpPr>
        <p:spPr>
          <a:xfrm>
            <a:off x="5513400" y="120600"/>
            <a:ext cx="6411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74" name="TextShape 2"/>
          <p:cNvSpPr txBox="1"/>
          <p:nvPr/>
        </p:nvSpPr>
        <p:spPr>
          <a:xfrm>
            <a:off x="641520" y="120600"/>
            <a:ext cx="8265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</a:rPr>
              <a:t>July 2013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75" name="TextShape 3"/>
          <p:cNvSpPr txBox="1"/>
          <p:nvPr/>
        </p:nvSpPr>
        <p:spPr>
          <a:xfrm>
            <a:off x="5230800" y="9615600"/>
            <a:ext cx="92340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Clint Chaplin, Chair (Samsung)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76" name="TextShape 4"/>
          <p:cNvSpPr txBox="1"/>
          <p:nvPr/>
        </p:nvSpPr>
        <p:spPr>
          <a:xfrm>
            <a:off x="3146400" y="9615600"/>
            <a:ext cx="51228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Page </a:t>
            </a:r>
            <a:fld id="{A2F2036A-9AB8-4CCC-8209-944B8B87194B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sldImg"/>
          </p:nvPr>
        </p:nvSpPr>
        <p:spPr>
          <a:xfrm>
            <a:off x="922320" y="750960"/>
            <a:ext cx="4949640" cy="3711240"/>
          </a:xfrm>
          <a:prstGeom prst="rect">
            <a:avLst/>
          </a:prstGeom>
        </p:spPr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4560" cy="4471560"/>
          </a:xfrm>
          <a:prstGeom prst="rect">
            <a:avLst/>
          </a:prstGeom>
        </p:spPr>
        <p:txBody>
          <a:bodyPr lIns="95400" rIns="954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5513400" y="120600"/>
            <a:ext cx="6411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80" name="TextShape 2"/>
          <p:cNvSpPr txBox="1"/>
          <p:nvPr/>
        </p:nvSpPr>
        <p:spPr>
          <a:xfrm>
            <a:off x="641520" y="120600"/>
            <a:ext cx="8265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</a:rPr>
              <a:t>July 2013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81" name="TextShape 3"/>
          <p:cNvSpPr txBox="1"/>
          <p:nvPr/>
        </p:nvSpPr>
        <p:spPr>
          <a:xfrm>
            <a:off x="5230800" y="9615600"/>
            <a:ext cx="92340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Clint Chaplin, Chair (Samsung)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82" name="TextShape 4"/>
          <p:cNvSpPr txBox="1"/>
          <p:nvPr/>
        </p:nvSpPr>
        <p:spPr>
          <a:xfrm>
            <a:off x="3146400" y="9615600"/>
            <a:ext cx="51228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Page </a:t>
            </a:r>
            <a:fld id="{EC2803E5-839D-451E-A6E9-9E08D5DE9F66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sldImg"/>
          </p:nvPr>
        </p:nvSpPr>
        <p:spPr>
          <a:xfrm>
            <a:off x="923760" y="750960"/>
            <a:ext cx="4947840" cy="3711240"/>
          </a:xfrm>
          <a:prstGeom prst="rect">
            <a:avLst/>
          </a:prstGeom>
        </p:spPr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905040" y="4718160"/>
            <a:ext cx="4984560" cy="4468320"/>
          </a:xfrm>
          <a:prstGeom prst="rect">
            <a:avLst/>
          </a:prstGeom>
        </p:spPr>
        <p:txBody>
          <a:bodyPr lIns="95400" rIns="954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85800" y="413028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85800" y="41302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68480" y="41302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313800" y="19810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5941440" y="19810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85800" y="41302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313800" y="41302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5941440" y="41302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7772040" cy="411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04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85800" y="685800"/>
            <a:ext cx="7772040" cy="4944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85800" y="41302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68480" y="41302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85800" y="413028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5170320" y="334440"/>
            <a:ext cx="3267000" cy="27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marL="457200" algn="r"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doc.: IEEE 802.11-19/0936r0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1" name="Line 2"/>
          <p:cNvSpPr/>
          <p:nvPr/>
        </p:nvSpPr>
        <p:spPr>
          <a:xfrm>
            <a:off x="685800" y="609480"/>
            <a:ext cx="777240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687960" y="6475320"/>
            <a:ext cx="415440" cy="18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Report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3" name="Line 4"/>
          <p:cNvSpPr/>
          <p:nvPr/>
        </p:nvSpPr>
        <p:spPr>
          <a:xfrm>
            <a:off x="685800" y="6476760"/>
            <a:ext cx="784836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Click to edit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Master title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style</a:t>
            </a:r>
            <a:endParaRPr b="0" lang="en-GB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040" cy="4114440"/>
          </a:xfrm>
          <a:prstGeom prst="rect">
            <a:avLst/>
          </a:prstGeom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</a:rPr>
              <a:t>Click to edit Master text styles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Second level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lvl="2" marL="108576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Third level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lvl="3" marL="142884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Fourth level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lvl="4" marL="177156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Fifth level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696960" y="332640"/>
            <a:ext cx="1181520" cy="27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5832000" y="6475320"/>
            <a:ext cx="2711520" cy="1843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Slide </a:t>
            </a:r>
            <a:fld id="{1C22B8C5-F55E-4DC0-A751-96630C1A13FE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3</a:t>
            </a:fld>
            <a:endParaRPr b="0" lang="sv-SE" sz="12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mentor.ieee.org/802.11/dcn/19/11-19-0623-03-0rcm-rcm-tig-agenda.pptx" TargetMode="External"/><Relationship Id="rId2" Type="http://schemas.openxmlformats.org/officeDocument/2006/relationships/hyperlink" Target="https://mentor.ieee.org/802.11/dcn/19/11-19-0891-00-0rcm-atlanta-may-2019-minutes.docx" TargetMode="External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696960" y="332640"/>
            <a:ext cx="967680" cy="276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5688000" y="6475320"/>
            <a:ext cx="2855520" cy="184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53" name="TextShape 3"/>
          <p:cNvSpPr txBox="1"/>
          <p:nvPr/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Slide </a:t>
            </a:r>
            <a:fld id="{B2B96F57-1F55-47B5-95A0-6A6E66AB3EE7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54" name="TextShape 4"/>
          <p:cNvSpPr txBox="1"/>
          <p:nvPr/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WNG SC Closing Report</a:t>
            </a:r>
            <a:endParaRPr b="0" lang="en-GB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TextShape 5"/>
          <p:cNvSpPr txBox="1"/>
          <p:nvPr/>
        </p:nvSpPr>
        <p:spPr>
          <a:xfrm>
            <a:off x="685800" y="1523880"/>
            <a:ext cx="7772040" cy="38052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Autofit/>
          </a:bodyPr>
          <a:p>
            <a:pPr marL="343080" indent="-342720" algn="ctr">
              <a:lnSpc>
                <a:spcPct val="100000"/>
              </a:lnSpc>
              <a:spcBef>
                <a:spcPts val="400"/>
              </a:spcBef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</a:rPr>
              <a:t>Date:</a:t>
            </a: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 2019-05-17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CustomShape 6"/>
          <p:cNvSpPr/>
          <p:nvPr/>
        </p:nvSpPr>
        <p:spPr>
          <a:xfrm>
            <a:off x="533520" y="1940040"/>
            <a:ext cx="1447560" cy="380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</a:rPr>
              <a:t>Authors:</a:t>
            </a:r>
            <a:endParaRPr b="0" lang="sv-SE" sz="2000" spc="-1" strike="noStrike">
              <a:latin typeface="DejaVu Sans"/>
            </a:endParaRPr>
          </a:p>
        </p:txBody>
      </p:sp>
      <p:graphicFrame>
        <p:nvGraphicFramePr>
          <p:cNvPr id="57" name="Table 7"/>
          <p:cNvGraphicFramePr/>
          <p:nvPr/>
        </p:nvGraphicFramePr>
        <p:xfrm>
          <a:off x="717840" y="2509920"/>
          <a:ext cx="7429680" cy="946080"/>
        </p:xfrm>
        <a:graphic>
          <a:graphicData uri="http://schemas.openxmlformats.org/drawingml/2006/table">
            <a:tbl>
              <a:tblPr/>
              <a:tblGrid>
                <a:gridCol w="3004920"/>
                <a:gridCol w="1562400"/>
                <a:gridCol w="2862720"/>
              </a:tblGrid>
              <a:tr h="36108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latin typeface="DejaVu Sans"/>
                        </a:rPr>
                        <a:t>Name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latin typeface="DejaVu Sans"/>
                        </a:rPr>
                        <a:t>Affiliation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latin typeface="DejaVu Sans"/>
                        </a:rPr>
                        <a:t>Contact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8500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latin typeface="DejaVu Sans"/>
                        </a:rPr>
                        <a:t>Amelia Andersdotter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latin typeface="DejaVu Sans"/>
                        </a:rPr>
                        <a:t>ARTICLE19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latin typeface="DejaVu Sans"/>
                        </a:rPr>
                        <a:t>amelia@article19.org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696960" y="332640"/>
            <a:ext cx="967680" cy="276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5760000" y="6484680"/>
            <a:ext cx="2784240" cy="184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60" name="TextShape 3"/>
          <p:cNvSpPr txBox="1"/>
          <p:nvPr/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Slide </a:t>
            </a:r>
            <a:fld id="{56C96B19-91FA-4997-AEF4-42FC23970401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61" name="TextShape 4"/>
          <p:cNvSpPr txBox="1"/>
          <p:nvPr/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Abstract</a:t>
            </a:r>
            <a:endParaRPr b="0" lang="en-GB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TextShape 5"/>
          <p:cNvSpPr txBox="1"/>
          <p:nvPr/>
        </p:nvSpPr>
        <p:spPr>
          <a:xfrm>
            <a:off x="1442880" y="1752480"/>
            <a:ext cx="6334200" cy="41144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Autofit/>
          </a:bodyPr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en-GB" sz="2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en-GB" sz="2800" spc="-1" strike="noStrike">
                <a:solidFill>
                  <a:srgbClr val="000000"/>
                </a:solidFill>
                <a:latin typeface="Times New Roman"/>
              </a:rPr>
              <a:t>Closing report for RCM TIG May 2019 </a:t>
            </a:r>
            <a:endParaRPr b="1" lang="en-GB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endParaRPr b="1" lang="en-GB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en-GB" sz="2800" spc="-1" strike="noStrike">
                <a:solidFill>
                  <a:srgbClr val="000000"/>
                </a:solidFill>
                <a:latin typeface="Times New Roman"/>
              </a:rPr>
              <a:t>Atlanta (USA)</a:t>
            </a:r>
            <a:endParaRPr b="1" lang="en-GB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696960" y="332640"/>
            <a:ext cx="967680" cy="276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64" name="TextShape 2"/>
          <p:cNvSpPr txBox="1"/>
          <p:nvPr/>
        </p:nvSpPr>
        <p:spPr>
          <a:xfrm>
            <a:off x="5472000" y="6475320"/>
            <a:ext cx="3071520" cy="184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65" name="TextShape 3"/>
          <p:cNvSpPr txBox="1"/>
          <p:nvPr/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Slide </a:t>
            </a:r>
            <a:fld id="{2EF6C34D-E6CC-41C1-8429-C9C26AE49C18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66" name="TextShape 4"/>
          <p:cNvSpPr txBox="1"/>
          <p:nvPr/>
        </p:nvSpPr>
        <p:spPr>
          <a:xfrm>
            <a:off x="251640" y="525240"/>
            <a:ext cx="8712720" cy="52794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Autofit/>
          </a:bodyPr>
          <a:p>
            <a:pPr algn="ctr">
              <a:lnSpc>
                <a:spcPct val="100000"/>
              </a:lnSpc>
            </a:pPr>
            <a:r>
              <a:rPr b="1" lang="en-GB" sz="2800" spc="-1" strike="noStrike">
                <a:solidFill>
                  <a:srgbClr val="000000"/>
                </a:solidFill>
                <a:latin typeface="Times New Roman"/>
              </a:rPr>
              <a:t>Summary</a:t>
            </a:r>
            <a:endParaRPr b="1" lang="en-GB" sz="2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Background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Summary of discussions on randomized and changing MAC addresses 2014-2019, Amelia 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Andersdotter, 11-19/588r3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Final Agenda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hlinkClick r:id="rId1"/>
              </a:rPr>
              <a:t>https://mentor.ieee.org/802.11/dcn/19/11-19-0623-03-0rcm-rcm-tig-agenda.pptx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</a:rPr>
              <a:t>Presentations at May 2019 meeting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Summary of events up to this point (slides), Amelia Andersdotter, 11-19/854r0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P802.1CQ MAC Address Assignment Requirements, Max Riegel, 11-19/851r0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IDQuery Query Message Proposal, Carol Ansley, 11-19/179r2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Temporary Addresses, Roger Marks, 11-19/884r0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No  motions, no straw polls.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</a:rPr>
              <a:t>Minutes </a:t>
            </a: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GB" sz="1800" spc="-1" strike="noStrike">
                <a:solidFill>
                  <a:srgbClr val="000000"/>
                </a:solidFill>
                <a:latin typeface="Times New Roman"/>
                <a:hlinkClick r:id="rId2"/>
              </a:rPr>
              <a:t>https://mentor.ieee.org/802.11/dcn/19/11-19-0891-00-0rcm-atlanta-may-2019-minutes.docx</a:t>
            </a: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Gulim"/>
              </a:rPr>
              <a:t>Plans until and at July 2019 F2F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Gulim"/>
              </a:rPr>
              <a:t>2 sessions at next F2F, no scheduled teleconferences.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14866</TotalTime>
  <Application>LibreOffice/6.1.6.3$Linux_X86_64 LibreOffice_project/10$Build-3</Application>
  <Words>107</Words>
  <Paragraphs>38</Paragraphs>
  <Company>Qualcomm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2004-12-02T14:01:45Z</dcterms:created>
  <dc:creator>jlansfor@qti.qualcomm.com</dc:creator>
  <dc:description/>
  <dc:language>sv-SE</dc:language>
  <cp:lastModifiedBy>Amelia Andersdotter</cp:lastModifiedBy>
  <cp:lastPrinted>1998-02-10T13:28:06Z</cp:lastPrinted>
  <dcterms:modified xsi:type="dcterms:W3CDTF">2019-05-16T22:35:05Z</dcterms:modified>
  <cp:revision>819</cp:revision>
  <dc:subject/>
  <dc:title>WNG Closing Report 2016-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Qualcomm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3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</vt:i4>
  </property>
</Properties>
</file>