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06" r:id="rId3"/>
    <p:sldId id="307" r:id="rId4"/>
    <p:sldId id="305" r:id="rId5"/>
    <p:sldId id="308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>
      <p:cViewPr varScale="1">
        <p:scale>
          <a:sx n="114" d="100"/>
          <a:sy n="114" d="100"/>
        </p:scale>
        <p:origin x="171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802.11-19/0933r0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May 2019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6B01F-F457-4ED6-AA77-75163E55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CB229-88D9-4F75-A164-20AD092ED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This document is the closing report for TGbe for the May 2019 session.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62D4F-D387-4894-8506-BFD458558F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08887-AF61-4965-A91F-866299DEE5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57BECC-7A12-4E4A-92DB-FAF90B3B34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105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F491C-3E29-4F6D-9A04-A66625BD6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97B3B-6A7A-437A-AD64-93C735F07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Approved TGbe Selection Procedure document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Approved TGbe Timeline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Elected/Appointed Task Group Officers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 Vice Chairs, Secretary and Technical Editor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Discussed 16 technical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19A9D-774D-4EF1-99C7-D0E9308E29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F63B-87D3-492B-ACCD-D2DF9A0B36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2BB38C-B736-49E7-A627-2A038D2D13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682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July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Continue discussions on remaining TG documents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Presentation of technical submissions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Joint TGbe-802.1 TSN session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42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002A-89C8-4CF5-8660-46EAC0453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ED9BB-9C24-405D-B7F7-7A8EAA0C2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May </a:t>
            </a:r>
            <a:r>
              <a:rPr lang="en-US" altLang="en-US"/>
              <a:t>30th    (</a:t>
            </a:r>
            <a:r>
              <a:rPr lang="en-US" altLang="en-US" dirty="0"/>
              <a:t>Thursday), 	11:00 ET – 13:00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June 13th 	 (Thursday), 	11:00 ET – 13:00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June 27th 	 (Thursday), 	11:00 ET – 13:00 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E9B8DA-3D11-4963-9B61-5BDDD5FCFE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736DD-9FAA-46B9-9461-F34E331422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0302F6-2069-4D39-8887-4C78EB7D32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567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18581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TGbe May 2019 Closing Report</vt:lpstr>
      <vt:lpstr>Abstract</vt:lpstr>
      <vt:lpstr>Work Completed</vt:lpstr>
      <vt:lpstr>Goals for July 2019</vt:lpstr>
      <vt:lpstr>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Closing Report</dc:title>
  <dc:creator>Alfred Asterjadhi</dc:creator>
  <cp:lastModifiedBy>Alfred Asterjadhi</cp:lastModifiedBy>
  <cp:revision>498</cp:revision>
  <cp:lastPrinted>1601-01-01T00:00:00Z</cp:lastPrinted>
  <dcterms:created xsi:type="dcterms:W3CDTF">2017-01-26T15:28:16Z</dcterms:created>
  <dcterms:modified xsi:type="dcterms:W3CDTF">2019-05-16T22:05:36Z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