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3" r:id="rId5"/>
    <p:sldId id="286" r:id="rId6"/>
    <p:sldId id="273" r:id="rId7"/>
    <p:sldId id="285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1" autoAdjust="0"/>
    <p:restoredTop sz="89183" autoAdjust="0"/>
  </p:normalViewPr>
  <p:slideViewPr>
    <p:cSldViewPr>
      <p:cViewPr varScale="1">
        <p:scale>
          <a:sx n="101" d="100"/>
          <a:sy n="101" d="100"/>
        </p:scale>
        <p:origin x="184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29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4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4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0FE0FD1-4DD9-4FB0-9C7C-C209A0639D2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25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19970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802.11-19/0925r0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altLang="zh-CN"/>
              <a:t>May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615-05-00ax-tgax-may-2019-meeting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CA" altLang="zh-CN"/>
              <a:t>May 2019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TGax</a:t>
            </a:r>
            <a:r>
              <a:rPr lang="en-US" dirty="0"/>
              <a:t> May 2019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2019-05-16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" name="Document" r:id="rId4" imgW="8610834" imgH="2617202" progId="Word.Document.8">
                  <p:embed/>
                </p:oleObj>
              </mc:Choice>
              <mc:Fallback>
                <p:oleObj name="Document" r:id="rId4" imgW="8610834" imgH="2617202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CA" altLang="zh-CN"/>
              <a:t>May 2019</a:t>
            </a:r>
            <a:endParaRPr lang="en-US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This document is the closing report for the TGax for the May 2019 session.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CA" dirty="0"/>
              <a:t>Work Completed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458200" cy="4572000"/>
          </a:xfrm>
        </p:spPr>
        <p:txBody>
          <a:bodyPr/>
          <a:lstStyle/>
          <a:p>
            <a:r>
              <a:rPr lang="en-CA" dirty="0"/>
              <a:t>The TG completed the resolution of about 430 comments.</a:t>
            </a:r>
          </a:p>
          <a:p>
            <a:r>
              <a:rPr lang="en-CA" dirty="0"/>
              <a:t>The TG passed a motion to have an ad-hoc meeting in Rennes, France hosted by Cannon during the period July 10-12.</a:t>
            </a:r>
          </a:p>
          <a:p>
            <a:r>
              <a:rPr lang="en-CA" dirty="0"/>
              <a:t>Discussed the TG timeline and made few adjustments</a:t>
            </a:r>
          </a:p>
          <a:p>
            <a:r>
              <a:rPr lang="en-CA" dirty="0"/>
              <a:t>The TG agenda is available at:</a:t>
            </a:r>
          </a:p>
          <a:p>
            <a:pPr lvl="1"/>
            <a:r>
              <a:rPr lang="en-CA" dirty="0">
                <a:hlinkClick r:id="rId3"/>
              </a:rPr>
              <a:t>https://mentor.ieee.org/802.11/dcn/19/11-19-0615-06-00ax-tgax-may-2019-meeting-agenda.pptx</a:t>
            </a:r>
            <a:r>
              <a:rPr lang="en-CA" dirty="0"/>
              <a:t>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altLang="zh-CN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F7B3-139F-DD4F-A112-34BC49913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596C9-603F-7448-ADAB-9D0D1C91D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altLang="zh-CN"/>
              <a:t>May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C596F-01F9-CD43-B523-9A9D7ADA8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0B85C-A5E4-2B4C-A28B-1D3283C67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6E70B24-7BCA-5E4A-9669-F2847F3C9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2590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1800" dirty="0"/>
              <a:t>Form standards association ballot Pool / Reform</a:t>
            </a:r>
            <a:r>
              <a:rPr lang="en-US" sz="1800" dirty="0"/>
              <a:t>		</a:t>
            </a:r>
            <a:r>
              <a:rPr lang="en-US" sz="1800" dirty="0">
                <a:solidFill>
                  <a:srgbClr val="FF0000"/>
                </a:solidFill>
              </a:rPr>
              <a:t>June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MEC/MDR						</a:t>
            </a:r>
            <a:r>
              <a:rPr lang="en-US" sz="1800" dirty="0">
                <a:solidFill>
                  <a:srgbClr val="FF0000"/>
                </a:solidFill>
              </a:rPr>
              <a:t>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Sponsor Ballot						</a:t>
            </a:r>
            <a:r>
              <a:rPr lang="en-US" sz="1800" dirty="0">
                <a:solidFill>
                  <a:srgbClr val="FF0000"/>
                </a:solidFill>
              </a:rPr>
              <a:t>August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Final WG Approval					January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1800" dirty="0"/>
              <a:t>Final or Conditional 802 EC Approval			March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1800" dirty="0" err="1"/>
              <a:t>RevCom</a:t>
            </a:r>
            <a:r>
              <a:rPr lang="en-CA" sz="1800" dirty="0"/>
              <a:t> &amp; Standards Board Final or Continuous Process Approval								June 2020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95316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CA" altLang="zh-CN"/>
              <a:t>May 2019</a:t>
            </a:r>
            <a:endParaRPr lang="en-US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49BA8DF-A3A2-4703-BC17-810D8C76635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Complete the comment resolution on draft D4.0.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Instruct the TG Editor to prepare draft D5.0 and start a new WG Recirculation ballot.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Approved in March:</a:t>
            </a:r>
          </a:p>
          <a:p>
            <a:r>
              <a:rPr lang="en-US" dirty="0"/>
              <a:t>May 23		10:00 – 12:00 ET</a:t>
            </a:r>
          </a:p>
          <a:p>
            <a:endParaRPr lang="en-US" dirty="0"/>
          </a:p>
          <a:p>
            <a:r>
              <a:rPr lang="en-US" dirty="0"/>
              <a:t>New Schedule </a:t>
            </a:r>
          </a:p>
          <a:p>
            <a:r>
              <a:rPr lang="en-US" dirty="0"/>
              <a:t>May 30		20:00 – 22:00 ET</a:t>
            </a:r>
          </a:p>
          <a:p>
            <a:r>
              <a:rPr lang="en-US" dirty="0"/>
              <a:t>June 13		10:00 – 12:00 ET</a:t>
            </a:r>
          </a:p>
          <a:p>
            <a:r>
              <a:rPr lang="en-US" dirty="0"/>
              <a:t>June 20		20:00 – 22:00 ET</a:t>
            </a:r>
          </a:p>
          <a:p>
            <a:r>
              <a:rPr lang="en-US" dirty="0"/>
              <a:t>June 27		10:00 -12:00 ET </a:t>
            </a:r>
            <a:r>
              <a:rPr lang="en-US" sz="2800" dirty="0"/>
              <a:t>					</a:t>
            </a:r>
          </a:p>
          <a:p>
            <a:pPr>
              <a:buFont typeface="Arial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CA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9476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2995</TotalTime>
  <Words>246</Words>
  <Application>Microsoft Macintosh PowerPoint</Application>
  <PresentationFormat>On-screen Show (4:3)</PresentationFormat>
  <Paragraphs>64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802-11-Submission</vt:lpstr>
      <vt:lpstr>Custom Design</vt:lpstr>
      <vt:lpstr>Document</vt:lpstr>
      <vt:lpstr>TGax May 2019 Closing Report</vt:lpstr>
      <vt:lpstr>Abstract</vt:lpstr>
      <vt:lpstr>Work Completed</vt:lpstr>
      <vt:lpstr>Timeline</vt:lpstr>
      <vt:lpstr>July 2019 Goals</vt:lpstr>
      <vt:lpstr>Teleconference Schedule</vt:lpstr>
    </vt:vector>
  </TitlesOfParts>
  <Company>Nortel Networks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Aboul-Magd</cp:lastModifiedBy>
  <cp:revision>434</cp:revision>
  <cp:lastPrinted>1998-02-10T13:28:06Z</cp:lastPrinted>
  <dcterms:created xsi:type="dcterms:W3CDTF">2008-11-13T20:03:38Z</dcterms:created>
  <dcterms:modified xsi:type="dcterms:W3CDTF">2019-05-16T19:35:55Z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1469747025</vt:lpwstr>
  </property>
</Properties>
</file>