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63" r:id="rId3"/>
    <p:sldId id="265" r:id="rId4"/>
    <p:sldId id="267" r:id="rId5"/>
    <p:sldId id="268" r:id="rId6"/>
    <p:sldId id="269" r:id="rId7"/>
    <p:sldId id="270" r:id="rId8"/>
    <p:sldId id="275" r:id="rId9"/>
    <p:sldId id="271" r:id="rId10"/>
    <p:sldId id="283" r:id="rId11"/>
    <p:sldId id="277" r:id="rId12"/>
    <p:sldId id="276" r:id="rId13"/>
    <p:sldId id="282" r:id="rId14"/>
    <p:sldId id="284" r:id="rId15"/>
    <p:sldId id="273" r:id="rId16"/>
    <p:sldId id="272" r:id="rId17"/>
    <p:sldId id="279" r:id="rId18"/>
    <p:sldId id="281" r:id="rId19"/>
    <p:sldId id="280" r:id="rId20"/>
    <p:sldId id="278" r:id="rId21"/>
    <p:sldId id="274" r:id="rId22"/>
    <p:sldId id="266" r:id="rId23"/>
    <p:sldId id="285" r:id="rId24"/>
    <p:sldId id="264"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484B3-DD12-5749-AFF8-5A7257920643}" v="423" dt="2019-05-16T12:50:34.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p:cViewPr varScale="1">
        <p:scale>
          <a:sx n="158" d="100"/>
          <a:sy n="158" d="100"/>
        </p:scale>
        <p:origin x="200" y="65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do Hiertz" userId="efd40be8-e55a-4d82-91eb-1cd543e7287b" providerId="ADAL" clId="{C04484B3-DD12-5749-AFF8-5A7257920643}"/>
    <pc:docChg chg="undo custSel addSld delSld modSld sldOrd modMainMaster">
      <pc:chgData name="Guido Hiertz" userId="efd40be8-e55a-4d82-91eb-1cd543e7287b" providerId="ADAL" clId="{C04484B3-DD12-5749-AFF8-5A7257920643}" dt="2019-05-16T12:50:34.890" v="7590"/>
      <pc:docMkLst>
        <pc:docMk/>
      </pc:docMkLst>
      <pc:sldChg chg="modSp">
        <pc:chgData name="Guido Hiertz" userId="efd40be8-e55a-4d82-91eb-1cd543e7287b" providerId="ADAL" clId="{C04484B3-DD12-5749-AFF8-5A7257920643}" dt="2019-05-16T12:50:34.890" v="7590"/>
        <pc:sldMkLst>
          <pc:docMk/>
          <pc:sldMk cId="0" sldId="256"/>
        </pc:sldMkLst>
        <pc:spChg chg="mod">
          <ac:chgData name="Guido Hiertz" userId="efd40be8-e55a-4d82-91eb-1cd543e7287b" providerId="ADAL" clId="{C04484B3-DD12-5749-AFF8-5A7257920643}" dt="2019-05-16T12:48:14.718" v="7583" actId="20577"/>
          <ac:spMkLst>
            <pc:docMk/>
            <pc:sldMk cId="0" sldId="256"/>
            <ac:spMk id="3074" creationId="{00000000-0000-0000-0000-000000000000}"/>
          </ac:spMkLst>
        </pc:spChg>
        <pc:graphicFrameChg chg="mod">
          <ac:chgData name="Guido Hiertz" userId="efd40be8-e55a-4d82-91eb-1cd543e7287b" providerId="ADAL" clId="{C04484B3-DD12-5749-AFF8-5A7257920643}" dt="2019-05-16T12:50:34.890" v="7590"/>
          <ac:graphicFrameMkLst>
            <pc:docMk/>
            <pc:sldMk cId="0" sldId="256"/>
            <ac:graphicFrameMk id="3075" creationId="{00000000-0000-0000-0000-000000000000}"/>
          </ac:graphicFrameMkLst>
        </pc:graphicFrameChg>
      </pc:sldChg>
      <pc:sldChg chg="del">
        <pc:chgData name="Guido Hiertz" userId="efd40be8-e55a-4d82-91eb-1cd543e7287b" providerId="ADAL" clId="{C04484B3-DD12-5749-AFF8-5A7257920643}" dt="2019-05-15T02:02:59.011" v="7496" actId="2696"/>
        <pc:sldMkLst>
          <pc:docMk/>
          <pc:sldMk cId="0" sldId="257"/>
        </pc:sldMkLst>
      </pc:sldChg>
      <pc:sldChg chg="modSp">
        <pc:chgData name="Guido Hiertz" userId="efd40be8-e55a-4d82-91eb-1cd543e7287b" providerId="ADAL" clId="{C04484B3-DD12-5749-AFF8-5A7257920643}" dt="2019-05-15T01:35:37.429" v="6710" actId="20577"/>
        <pc:sldMkLst>
          <pc:docMk/>
          <pc:sldMk cId="0" sldId="264"/>
        </pc:sldMkLst>
        <pc:spChg chg="mod">
          <ac:chgData name="Guido Hiertz" userId="efd40be8-e55a-4d82-91eb-1cd543e7287b" providerId="ADAL" clId="{C04484B3-DD12-5749-AFF8-5A7257920643}" dt="2019-05-15T01:35:37.429" v="6710" actId="20577"/>
          <ac:spMkLst>
            <pc:docMk/>
            <pc:sldMk cId="0" sldId="264"/>
            <ac:spMk id="2" creationId="{00000000-0000-0000-0000-000000000000}"/>
          </ac:spMkLst>
        </pc:spChg>
      </pc:sldChg>
      <pc:sldChg chg="addSp modSp">
        <pc:chgData name="Guido Hiertz" userId="efd40be8-e55a-4d82-91eb-1cd543e7287b" providerId="ADAL" clId="{C04484B3-DD12-5749-AFF8-5A7257920643}" dt="2019-05-15T00:27:54.864" v="5375" actId="20577"/>
        <pc:sldMkLst>
          <pc:docMk/>
          <pc:sldMk cId="1418663705" sldId="266"/>
        </pc:sldMkLst>
        <pc:spChg chg="mod">
          <ac:chgData name="Guido Hiertz" userId="efd40be8-e55a-4d82-91eb-1cd543e7287b" providerId="ADAL" clId="{C04484B3-DD12-5749-AFF8-5A7257920643}" dt="2019-05-15T00:12:02.363" v="4753" actId="20577"/>
          <ac:spMkLst>
            <pc:docMk/>
            <pc:sldMk cId="1418663705" sldId="266"/>
            <ac:spMk id="2" creationId="{6EA4917F-44A8-264D-B042-6EC60D8C619A}"/>
          </ac:spMkLst>
        </pc:spChg>
        <pc:spChg chg="mod">
          <ac:chgData name="Guido Hiertz" userId="efd40be8-e55a-4d82-91eb-1cd543e7287b" providerId="ADAL" clId="{C04484B3-DD12-5749-AFF8-5A7257920643}" dt="2019-05-15T00:16:34.242" v="4993" actId="20577"/>
          <ac:spMkLst>
            <pc:docMk/>
            <pc:sldMk cId="1418663705" sldId="266"/>
            <ac:spMk id="3" creationId="{6F890BD5-B5A1-024D-BCC6-A031486767E4}"/>
          </ac:spMkLst>
        </pc:spChg>
        <pc:spChg chg="add mod">
          <ac:chgData name="Guido Hiertz" userId="efd40be8-e55a-4d82-91eb-1cd543e7287b" providerId="ADAL" clId="{C04484B3-DD12-5749-AFF8-5A7257920643}" dt="2019-05-15T00:27:54.864" v="5375" actId="20577"/>
          <ac:spMkLst>
            <pc:docMk/>
            <pc:sldMk cId="1418663705" sldId="266"/>
            <ac:spMk id="7" creationId="{C63957F6-272F-3B47-9986-38161323BC8B}"/>
          </ac:spMkLst>
        </pc:spChg>
      </pc:sldChg>
      <pc:sldChg chg="addSp delSp modSp">
        <pc:chgData name="Guido Hiertz" userId="efd40be8-e55a-4d82-91eb-1cd543e7287b" providerId="ADAL" clId="{C04484B3-DD12-5749-AFF8-5A7257920643}" dt="2019-05-15T00:28:43.731" v="5382" actId="20577"/>
        <pc:sldMkLst>
          <pc:docMk/>
          <pc:sldMk cId="47207917" sldId="269"/>
        </pc:sldMkLst>
        <pc:spChg chg="mod">
          <ac:chgData name="Guido Hiertz" userId="efd40be8-e55a-4d82-91eb-1cd543e7287b" providerId="ADAL" clId="{C04484B3-DD12-5749-AFF8-5A7257920643}" dt="2019-05-15T00:28:43.731" v="5382" actId="20577"/>
          <ac:spMkLst>
            <pc:docMk/>
            <pc:sldMk cId="47207917" sldId="269"/>
            <ac:spMk id="3" creationId="{D116B851-E5BC-CD4A-BD9A-CCADAA0DB397}"/>
          </ac:spMkLst>
        </pc:spChg>
        <pc:spChg chg="del">
          <ac:chgData name="Guido Hiertz" userId="efd40be8-e55a-4d82-91eb-1cd543e7287b" providerId="ADAL" clId="{C04484B3-DD12-5749-AFF8-5A7257920643}" dt="2019-05-14T21:48:42.262" v="0"/>
          <ac:spMkLst>
            <pc:docMk/>
            <pc:sldMk cId="47207917" sldId="269"/>
            <ac:spMk id="7" creationId="{3A4108C7-C15F-A347-8130-27F1DBE53500}"/>
          </ac:spMkLst>
        </pc:spChg>
        <pc:picChg chg="add mod">
          <ac:chgData name="Guido Hiertz" userId="efd40be8-e55a-4d82-91eb-1cd543e7287b" providerId="ADAL" clId="{C04484B3-DD12-5749-AFF8-5A7257920643}" dt="2019-05-14T21:48:42.262" v="0"/>
          <ac:picMkLst>
            <pc:docMk/>
            <pc:sldMk cId="47207917" sldId="269"/>
            <ac:picMk id="8" creationId="{89546BAB-8BE0-674B-B664-5348047C2277}"/>
          </ac:picMkLst>
        </pc:picChg>
      </pc:sldChg>
      <pc:sldChg chg="modSp">
        <pc:chgData name="Guido Hiertz" userId="efd40be8-e55a-4d82-91eb-1cd543e7287b" providerId="ADAL" clId="{C04484B3-DD12-5749-AFF8-5A7257920643}" dt="2019-05-16T12:35:23.836" v="7502" actId="20577"/>
        <pc:sldMkLst>
          <pc:docMk/>
          <pc:sldMk cId="3104606307" sldId="270"/>
        </pc:sldMkLst>
        <pc:spChg chg="mod">
          <ac:chgData name="Guido Hiertz" userId="efd40be8-e55a-4d82-91eb-1cd543e7287b" providerId="ADAL" clId="{C04484B3-DD12-5749-AFF8-5A7257920643}" dt="2019-05-16T12:35:23.836" v="7502" actId="20577"/>
          <ac:spMkLst>
            <pc:docMk/>
            <pc:sldMk cId="3104606307" sldId="270"/>
            <ac:spMk id="7" creationId="{33CF180D-8FEB-7F47-B557-1107A7080FCC}"/>
          </ac:spMkLst>
        </pc:spChg>
      </pc:sldChg>
      <pc:sldChg chg="modSp ord">
        <pc:chgData name="Guido Hiertz" userId="efd40be8-e55a-4d82-91eb-1cd543e7287b" providerId="ADAL" clId="{C04484B3-DD12-5749-AFF8-5A7257920643}" dt="2019-05-16T12:37:21.385" v="7534" actId="20577"/>
        <pc:sldMkLst>
          <pc:docMk/>
          <pc:sldMk cId="1151632259" sldId="271"/>
        </pc:sldMkLst>
        <pc:spChg chg="mod">
          <ac:chgData name="Guido Hiertz" userId="efd40be8-e55a-4d82-91eb-1cd543e7287b" providerId="ADAL" clId="{C04484B3-DD12-5749-AFF8-5A7257920643}" dt="2019-05-16T12:37:21.385" v="7534" actId="20577"/>
          <ac:spMkLst>
            <pc:docMk/>
            <pc:sldMk cId="1151632259" sldId="271"/>
            <ac:spMk id="3" creationId="{A03907B2-F04E-C744-B19C-89F3F635871A}"/>
          </ac:spMkLst>
        </pc:spChg>
      </pc:sldChg>
      <pc:sldChg chg="modSp ord">
        <pc:chgData name="Guido Hiertz" userId="efd40be8-e55a-4d82-91eb-1cd543e7287b" providerId="ADAL" clId="{C04484B3-DD12-5749-AFF8-5A7257920643}" dt="2019-05-15T01:18:56.715" v="6559" actId="20577"/>
        <pc:sldMkLst>
          <pc:docMk/>
          <pc:sldMk cId="2384975765" sldId="272"/>
        </pc:sldMkLst>
        <pc:spChg chg="mod">
          <ac:chgData name="Guido Hiertz" userId="efd40be8-e55a-4d82-91eb-1cd543e7287b" providerId="ADAL" clId="{C04484B3-DD12-5749-AFF8-5A7257920643}" dt="2019-05-15T01:17:11.711" v="6469"/>
          <ac:spMkLst>
            <pc:docMk/>
            <pc:sldMk cId="2384975765" sldId="272"/>
            <ac:spMk id="7" creationId="{DE3E93E4-E077-BC47-A75B-994A550F0C30}"/>
          </ac:spMkLst>
        </pc:spChg>
        <pc:spChg chg="mod">
          <ac:chgData name="Guido Hiertz" userId="efd40be8-e55a-4d82-91eb-1cd543e7287b" providerId="ADAL" clId="{C04484B3-DD12-5749-AFF8-5A7257920643}" dt="2019-05-15T01:18:56.715" v="6559" actId="20577"/>
          <ac:spMkLst>
            <pc:docMk/>
            <pc:sldMk cId="2384975765" sldId="272"/>
            <ac:spMk id="8" creationId="{1DFD21B0-F498-4545-AD15-C5BBE5D86A67}"/>
          </ac:spMkLst>
        </pc:spChg>
      </pc:sldChg>
      <pc:sldChg chg="modSp ord">
        <pc:chgData name="Guido Hiertz" userId="efd40be8-e55a-4d82-91eb-1cd543e7287b" providerId="ADAL" clId="{C04484B3-DD12-5749-AFF8-5A7257920643}" dt="2019-05-15T01:13:14.424" v="6262" actId="20577"/>
        <pc:sldMkLst>
          <pc:docMk/>
          <pc:sldMk cId="189194956" sldId="273"/>
        </pc:sldMkLst>
        <pc:spChg chg="mod">
          <ac:chgData name="Guido Hiertz" userId="efd40be8-e55a-4d82-91eb-1cd543e7287b" providerId="ADAL" clId="{C04484B3-DD12-5749-AFF8-5A7257920643}" dt="2019-05-15T01:12:29.830" v="6247" actId="20577"/>
          <ac:spMkLst>
            <pc:docMk/>
            <pc:sldMk cId="189194956" sldId="273"/>
            <ac:spMk id="3" creationId="{64CC66C2-0FC3-1B4C-9B71-9FE173164413}"/>
          </ac:spMkLst>
        </pc:spChg>
        <pc:spChg chg="mod">
          <ac:chgData name="Guido Hiertz" userId="efd40be8-e55a-4d82-91eb-1cd543e7287b" providerId="ADAL" clId="{C04484B3-DD12-5749-AFF8-5A7257920643}" dt="2019-05-15T01:13:14.424" v="6262" actId="20577"/>
          <ac:spMkLst>
            <pc:docMk/>
            <pc:sldMk cId="189194956" sldId="273"/>
            <ac:spMk id="7" creationId="{2C6E791E-AFA5-454D-A3AB-B1A1424F3F00}"/>
          </ac:spMkLst>
        </pc:spChg>
      </pc:sldChg>
      <pc:sldChg chg="modSp">
        <pc:chgData name="Guido Hiertz" userId="efd40be8-e55a-4d82-91eb-1cd543e7287b" providerId="ADAL" clId="{C04484B3-DD12-5749-AFF8-5A7257920643}" dt="2019-05-15T01:34:34.987" v="6693" actId="20577"/>
        <pc:sldMkLst>
          <pc:docMk/>
          <pc:sldMk cId="4094088719" sldId="274"/>
        </pc:sldMkLst>
        <pc:spChg chg="mod">
          <ac:chgData name="Guido Hiertz" userId="efd40be8-e55a-4d82-91eb-1cd543e7287b" providerId="ADAL" clId="{C04484B3-DD12-5749-AFF8-5A7257920643}" dt="2019-05-15T01:34:34.987" v="6693" actId="20577"/>
          <ac:spMkLst>
            <pc:docMk/>
            <pc:sldMk cId="4094088719" sldId="274"/>
            <ac:spMk id="8" creationId="{9E44128F-0AC9-B948-AB04-6B1E266B524F}"/>
          </ac:spMkLst>
        </pc:spChg>
      </pc:sldChg>
      <pc:sldChg chg="addSp modSp add ord">
        <pc:chgData name="Guido Hiertz" userId="efd40be8-e55a-4d82-91eb-1cd543e7287b" providerId="ADAL" clId="{C04484B3-DD12-5749-AFF8-5A7257920643}" dt="2019-05-16T12:35:50.945" v="7504" actId="20577"/>
        <pc:sldMkLst>
          <pc:docMk/>
          <pc:sldMk cId="1821532371" sldId="275"/>
        </pc:sldMkLst>
        <pc:spChg chg="mod">
          <ac:chgData name="Guido Hiertz" userId="efd40be8-e55a-4d82-91eb-1cd543e7287b" providerId="ADAL" clId="{C04484B3-DD12-5749-AFF8-5A7257920643}" dt="2019-05-14T21:52:49.240" v="422" actId="20577"/>
          <ac:spMkLst>
            <pc:docMk/>
            <pc:sldMk cId="1821532371" sldId="275"/>
            <ac:spMk id="2" creationId="{566F4217-A797-8249-BFE6-F4CACB4116C5}"/>
          </ac:spMkLst>
        </pc:spChg>
        <pc:spChg chg="mod">
          <ac:chgData name="Guido Hiertz" userId="efd40be8-e55a-4d82-91eb-1cd543e7287b" providerId="ADAL" clId="{C04484B3-DD12-5749-AFF8-5A7257920643}" dt="2019-05-14T21:55:39.233" v="578" actId="20577"/>
          <ac:spMkLst>
            <pc:docMk/>
            <pc:sldMk cId="1821532371" sldId="275"/>
            <ac:spMk id="3" creationId="{6CAC83B5-5105-734C-80CB-D606F9BE9B55}"/>
          </ac:spMkLst>
        </pc:spChg>
        <pc:spChg chg="add mod">
          <ac:chgData name="Guido Hiertz" userId="efd40be8-e55a-4d82-91eb-1cd543e7287b" providerId="ADAL" clId="{C04484B3-DD12-5749-AFF8-5A7257920643}" dt="2019-05-16T12:35:50.945" v="7504" actId="20577"/>
          <ac:spMkLst>
            <pc:docMk/>
            <pc:sldMk cId="1821532371" sldId="275"/>
            <ac:spMk id="7" creationId="{4F1CDDC2-5402-F446-9C29-F0B422AF3CB5}"/>
          </ac:spMkLst>
        </pc:spChg>
      </pc:sldChg>
      <pc:sldChg chg="modSp add ord">
        <pc:chgData name="Guido Hiertz" userId="efd40be8-e55a-4d82-91eb-1cd543e7287b" providerId="ADAL" clId="{C04484B3-DD12-5749-AFF8-5A7257920643}" dt="2019-05-15T01:16:27.633" v="6436" actId="20577"/>
        <pc:sldMkLst>
          <pc:docMk/>
          <pc:sldMk cId="3144015302" sldId="276"/>
        </pc:sldMkLst>
        <pc:spChg chg="mod">
          <ac:chgData name="Guido Hiertz" userId="efd40be8-e55a-4d82-91eb-1cd543e7287b" providerId="ADAL" clId="{C04484B3-DD12-5749-AFF8-5A7257920643}" dt="2019-05-14T22:41:37.505" v="2503" actId="20577"/>
          <ac:spMkLst>
            <pc:docMk/>
            <pc:sldMk cId="3144015302" sldId="276"/>
            <ac:spMk id="2" creationId="{07B4D495-90F7-1E46-946C-B8CA9B3D747E}"/>
          </ac:spMkLst>
        </pc:spChg>
        <pc:spChg chg="mod">
          <ac:chgData name="Guido Hiertz" userId="efd40be8-e55a-4d82-91eb-1cd543e7287b" providerId="ADAL" clId="{C04484B3-DD12-5749-AFF8-5A7257920643}" dt="2019-05-15T01:01:30.560" v="6012" actId="20577"/>
          <ac:spMkLst>
            <pc:docMk/>
            <pc:sldMk cId="3144015302" sldId="276"/>
            <ac:spMk id="3" creationId="{F3C76139-DD14-B841-97F5-9B0D01C1A996}"/>
          </ac:spMkLst>
        </pc:spChg>
        <pc:spChg chg="mod">
          <ac:chgData name="Guido Hiertz" userId="efd40be8-e55a-4d82-91eb-1cd543e7287b" providerId="ADAL" clId="{C04484B3-DD12-5749-AFF8-5A7257920643}" dt="2019-05-15T01:16:27.633" v="6436" actId="20577"/>
          <ac:spMkLst>
            <pc:docMk/>
            <pc:sldMk cId="3144015302" sldId="276"/>
            <ac:spMk id="4" creationId="{8B8726DD-7298-BD41-93DE-B242EB4B4825}"/>
          </ac:spMkLst>
        </pc:spChg>
      </pc:sldChg>
      <pc:sldChg chg="addSp delSp modSp add ord">
        <pc:chgData name="Guido Hiertz" userId="efd40be8-e55a-4d82-91eb-1cd543e7287b" providerId="ADAL" clId="{C04484B3-DD12-5749-AFF8-5A7257920643}" dt="2019-05-15T01:50:30.887" v="6961" actId="1076"/>
        <pc:sldMkLst>
          <pc:docMk/>
          <pc:sldMk cId="1278914462" sldId="277"/>
        </pc:sldMkLst>
        <pc:spChg chg="mod">
          <ac:chgData name="Guido Hiertz" userId="efd40be8-e55a-4d82-91eb-1cd543e7287b" providerId="ADAL" clId="{C04484B3-DD12-5749-AFF8-5A7257920643}" dt="2019-05-15T01:49:36.943" v="6955" actId="20577"/>
          <ac:spMkLst>
            <pc:docMk/>
            <pc:sldMk cId="1278914462" sldId="277"/>
            <ac:spMk id="2" creationId="{19C57B2B-BFF9-A348-9185-D77588FA021C}"/>
          </ac:spMkLst>
        </pc:spChg>
        <pc:spChg chg="mod">
          <ac:chgData name="Guido Hiertz" userId="efd40be8-e55a-4d82-91eb-1cd543e7287b" providerId="ADAL" clId="{C04484B3-DD12-5749-AFF8-5A7257920643}" dt="2019-05-15T01:49:32.711" v="6951" actId="20577"/>
          <ac:spMkLst>
            <pc:docMk/>
            <pc:sldMk cId="1278914462" sldId="277"/>
            <ac:spMk id="3" creationId="{2F92AD89-134E-E64B-A5A8-F500AB6EB631}"/>
          </ac:spMkLst>
        </pc:spChg>
        <pc:spChg chg="del mod">
          <ac:chgData name="Guido Hiertz" userId="efd40be8-e55a-4d82-91eb-1cd543e7287b" providerId="ADAL" clId="{C04484B3-DD12-5749-AFF8-5A7257920643}" dt="2019-05-15T01:49:39.653" v="6956" actId="478"/>
          <ac:spMkLst>
            <pc:docMk/>
            <pc:sldMk cId="1278914462" sldId="277"/>
            <ac:spMk id="4" creationId="{38034139-56EB-2341-BDB6-B6B8ABEFF65A}"/>
          </ac:spMkLst>
        </pc:spChg>
        <pc:picChg chg="add mod">
          <ac:chgData name="Guido Hiertz" userId="efd40be8-e55a-4d82-91eb-1cd543e7287b" providerId="ADAL" clId="{C04484B3-DD12-5749-AFF8-5A7257920643}" dt="2019-05-15T01:50:30.887" v="6961" actId="1076"/>
          <ac:picMkLst>
            <pc:docMk/>
            <pc:sldMk cId="1278914462" sldId="277"/>
            <ac:picMk id="9" creationId="{43958998-C900-4245-B968-ED5BBBE5CCE1}"/>
          </ac:picMkLst>
        </pc:picChg>
      </pc:sldChg>
      <pc:sldChg chg="addSp delSp modSp add ord">
        <pc:chgData name="Guido Hiertz" userId="efd40be8-e55a-4d82-91eb-1cd543e7287b" providerId="ADAL" clId="{C04484B3-DD12-5749-AFF8-5A7257920643}" dt="2019-05-16T12:46:25.595" v="7582" actId="20577"/>
        <pc:sldMkLst>
          <pc:docMk/>
          <pc:sldMk cId="526618051" sldId="278"/>
        </pc:sldMkLst>
        <pc:spChg chg="mod">
          <ac:chgData name="Guido Hiertz" userId="efd40be8-e55a-4d82-91eb-1cd543e7287b" providerId="ADAL" clId="{C04484B3-DD12-5749-AFF8-5A7257920643}" dt="2019-05-15T01:37:32.515" v="6906" actId="14100"/>
          <ac:spMkLst>
            <pc:docMk/>
            <pc:sldMk cId="526618051" sldId="278"/>
            <ac:spMk id="2" creationId="{CFAE4CCF-D5DE-224B-B65C-28EF3725C6A1}"/>
          </ac:spMkLst>
        </pc:spChg>
        <pc:spChg chg="mod">
          <ac:chgData name="Guido Hiertz" userId="efd40be8-e55a-4d82-91eb-1cd543e7287b" providerId="ADAL" clId="{C04484B3-DD12-5749-AFF8-5A7257920643}" dt="2019-05-16T12:46:25.595" v="7582" actId="20577"/>
          <ac:spMkLst>
            <pc:docMk/>
            <pc:sldMk cId="526618051" sldId="278"/>
            <ac:spMk id="3" creationId="{33A71D0D-63D9-4148-9B70-7F2408F2BB71}"/>
          </ac:spMkLst>
        </pc:spChg>
        <pc:spChg chg="del">
          <ac:chgData name="Guido Hiertz" userId="efd40be8-e55a-4d82-91eb-1cd543e7287b" providerId="ADAL" clId="{C04484B3-DD12-5749-AFF8-5A7257920643}" dt="2019-05-15T01:28:56.265" v="6563" actId="478"/>
          <ac:spMkLst>
            <pc:docMk/>
            <pc:sldMk cId="526618051" sldId="278"/>
            <ac:spMk id="4" creationId="{D4DA3520-135B-C140-88CD-57A93487B1A8}"/>
          </ac:spMkLst>
        </pc:spChg>
        <pc:spChg chg="add mod">
          <ac:chgData name="Guido Hiertz" userId="efd40be8-e55a-4d82-91eb-1cd543e7287b" providerId="ADAL" clId="{C04484B3-DD12-5749-AFF8-5A7257920643}" dt="2019-05-15T01:34:46.561" v="6697" actId="1076"/>
          <ac:spMkLst>
            <pc:docMk/>
            <pc:sldMk cId="526618051" sldId="278"/>
            <ac:spMk id="10" creationId="{EE08268E-3660-F34F-883A-A95962092ACA}"/>
          </ac:spMkLst>
        </pc:spChg>
        <pc:picChg chg="add mod">
          <ac:chgData name="Guido Hiertz" userId="efd40be8-e55a-4d82-91eb-1cd543e7287b" providerId="ADAL" clId="{C04484B3-DD12-5749-AFF8-5A7257920643}" dt="2019-05-15T01:31:25.735" v="6572" actId="1076"/>
          <ac:picMkLst>
            <pc:docMk/>
            <pc:sldMk cId="526618051" sldId="278"/>
            <ac:picMk id="8" creationId="{D91FF941-10FB-CA45-8BD6-D59F17496C15}"/>
          </ac:picMkLst>
        </pc:picChg>
        <pc:picChg chg="add mod">
          <ac:chgData name="Guido Hiertz" userId="efd40be8-e55a-4d82-91eb-1cd543e7287b" providerId="ADAL" clId="{C04484B3-DD12-5749-AFF8-5A7257920643}" dt="2019-05-15T01:31:33.611" v="6576" actId="1035"/>
          <ac:picMkLst>
            <pc:docMk/>
            <pc:sldMk cId="526618051" sldId="278"/>
            <ac:picMk id="9" creationId="{7604CE5C-FEBA-B344-93DC-1299F751BE38}"/>
          </ac:picMkLst>
        </pc:picChg>
      </pc:sldChg>
      <pc:sldChg chg="addSp delSp modSp add">
        <pc:chgData name="Guido Hiertz" userId="efd40be8-e55a-4d82-91eb-1cd543e7287b" providerId="ADAL" clId="{C04484B3-DD12-5749-AFF8-5A7257920643}" dt="2019-05-15T01:38:39.201" v="6915" actId="20577"/>
        <pc:sldMkLst>
          <pc:docMk/>
          <pc:sldMk cId="191160278" sldId="279"/>
        </pc:sldMkLst>
        <pc:spChg chg="mod">
          <ac:chgData name="Guido Hiertz" userId="efd40be8-e55a-4d82-91eb-1cd543e7287b" providerId="ADAL" clId="{C04484B3-DD12-5749-AFF8-5A7257920643}" dt="2019-05-15T01:38:39.201" v="6915" actId="20577"/>
          <ac:spMkLst>
            <pc:docMk/>
            <pc:sldMk cId="191160278" sldId="279"/>
            <ac:spMk id="2" creationId="{44502CCA-DD2E-8E44-8C2F-3F41E825D863}"/>
          </ac:spMkLst>
        </pc:spChg>
        <pc:spChg chg="mod">
          <ac:chgData name="Guido Hiertz" userId="efd40be8-e55a-4d82-91eb-1cd543e7287b" providerId="ADAL" clId="{C04484B3-DD12-5749-AFF8-5A7257920643}" dt="2019-05-15T00:58:13.553" v="5918" actId="20577"/>
          <ac:spMkLst>
            <pc:docMk/>
            <pc:sldMk cId="191160278" sldId="279"/>
            <ac:spMk id="3" creationId="{AD00E20D-0B88-EC4C-9A03-825563C500CE}"/>
          </ac:spMkLst>
        </pc:spChg>
        <pc:spChg chg="del">
          <ac:chgData name="Guido Hiertz" userId="efd40be8-e55a-4d82-91eb-1cd543e7287b" providerId="ADAL" clId="{C04484B3-DD12-5749-AFF8-5A7257920643}" dt="2019-05-14T22:56:44.341" v="3616" actId="931"/>
          <ac:spMkLst>
            <pc:docMk/>
            <pc:sldMk cId="191160278" sldId="279"/>
            <ac:spMk id="4" creationId="{8569C3D8-BE49-5042-9AC6-FF3BBEE4C2EF}"/>
          </ac:spMkLst>
        </pc:spChg>
        <pc:spChg chg="add mod">
          <ac:chgData name="Guido Hiertz" userId="efd40be8-e55a-4d82-91eb-1cd543e7287b" providerId="ADAL" clId="{C04484B3-DD12-5749-AFF8-5A7257920643}" dt="2019-05-14T23:17:31.986" v="4013" actId="207"/>
          <ac:spMkLst>
            <pc:docMk/>
            <pc:sldMk cId="191160278" sldId="279"/>
            <ac:spMk id="10" creationId="{0DC0FDEF-C365-7647-AAB6-25C8D15BF4ED}"/>
          </ac:spMkLst>
        </pc:spChg>
        <pc:picChg chg="add mod">
          <ac:chgData name="Guido Hiertz" userId="efd40be8-e55a-4d82-91eb-1cd543e7287b" providerId="ADAL" clId="{C04484B3-DD12-5749-AFF8-5A7257920643}" dt="2019-05-14T23:17:40.523" v="4014" actId="14100"/>
          <ac:picMkLst>
            <pc:docMk/>
            <pc:sldMk cId="191160278" sldId="279"/>
            <ac:picMk id="9" creationId="{B534512C-B3E0-D14C-B01C-FDAC979CECF1}"/>
          </ac:picMkLst>
        </pc:picChg>
        <pc:cxnChg chg="add">
          <ac:chgData name="Guido Hiertz" userId="efd40be8-e55a-4d82-91eb-1cd543e7287b" providerId="ADAL" clId="{C04484B3-DD12-5749-AFF8-5A7257920643}" dt="2019-05-14T23:18:01.738" v="4016"/>
          <ac:cxnSpMkLst>
            <pc:docMk/>
            <pc:sldMk cId="191160278" sldId="279"/>
            <ac:cxnSpMk id="11" creationId="{FBF5A973-128F-964D-8404-E908A81A06DD}"/>
          </ac:cxnSpMkLst>
        </pc:cxnChg>
      </pc:sldChg>
      <pc:sldChg chg="addSp delSp modSp add">
        <pc:chgData name="Guido Hiertz" userId="efd40be8-e55a-4d82-91eb-1cd543e7287b" providerId="ADAL" clId="{C04484B3-DD12-5749-AFF8-5A7257920643}" dt="2019-05-16T12:46:05.361" v="7581" actId="20577"/>
        <pc:sldMkLst>
          <pc:docMk/>
          <pc:sldMk cId="4094564929" sldId="280"/>
        </pc:sldMkLst>
        <pc:spChg chg="mod">
          <ac:chgData name="Guido Hiertz" userId="efd40be8-e55a-4d82-91eb-1cd543e7287b" providerId="ADAL" clId="{C04484B3-DD12-5749-AFF8-5A7257920643}" dt="2019-05-15T01:38:53.571" v="6935" actId="20577"/>
          <ac:spMkLst>
            <pc:docMk/>
            <pc:sldMk cId="4094564929" sldId="280"/>
            <ac:spMk id="2" creationId="{44502CCA-DD2E-8E44-8C2F-3F41E825D863}"/>
          </ac:spMkLst>
        </pc:spChg>
        <pc:spChg chg="mod">
          <ac:chgData name="Guido Hiertz" userId="efd40be8-e55a-4d82-91eb-1cd543e7287b" providerId="ADAL" clId="{C04484B3-DD12-5749-AFF8-5A7257920643}" dt="2019-05-16T12:46:05.361" v="7581" actId="20577"/>
          <ac:spMkLst>
            <pc:docMk/>
            <pc:sldMk cId="4094564929" sldId="280"/>
            <ac:spMk id="3" creationId="{AD00E20D-0B88-EC4C-9A03-825563C500CE}"/>
          </ac:spMkLst>
        </pc:spChg>
        <pc:spChg chg="add del mod">
          <ac:chgData name="Guido Hiertz" userId="efd40be8-e55a-4d82-91eb-1cd543e7287b" providerId="ADAL" clId="{C04484B3-DD12-5749-AFF8-5A7257920643}" dt="2019-05-14T23:15:32.467" v="3971" actId="931"/>
          <ac:spMkLst>
            <pc:docMk/>
            <pc:sldMk cId="4094564929" sldId="280"/>
            <ac:spMk id="8" creationId="{80A71BDD-6457-3A49-8147-247CC648351B}"/>
          </ac:spMkLst>
        </pc:spChg>
        <pc:spChg chg="add mod">
          <ac:chgData name="Guido Hiertz" userId="efd40be8-e55a-4d82-91eb-1cd543e7287b" providerId="ADAL" clId="{C04484B3-DD12-5749-AFF8-5A7257920643}" dt="2019-05-14T23:16:17.372" v="3979" actId="207"/>
          <ac:spMkLst>
            <pc:docMk/>
            <pc:sldMk cId="4094564929" sldId="280"/>
            <ac:spMk id="12" creationId="{18D9CA17-6679-4C43-B139-B72DBBBBF38E}"/>
          </ac:spMkLst>
        </pc:spChg>
        <pc:picChg chg="del">
          <ac:chgData name="Guido Hiertz" userId="efd40be8-e55a-4d82-91eb-1cd543e7287b" providerId="ADAL" clId="{C04484B3-DD12-5749-AFF8-5A7257920643}" dt="2019-05-14T23:15:22.577" v="3970" actId="478"/>
          <ac:picMkLst>
            <pc:docMk/>
            <pc:sldMk cId="4094564929" sldId="280"/>
            <ac:picMk id="9" creationId="{B534512C-B3E0-D14C-B01C-FDAC979CECF1}"/>
          </ac:picMkLst>
        </pc:picChg>
        <pc:picChg chg="add mod">
          <ac:chgData name="Guido Hiertz" userId="efd40be8-e55a-4d82-91eb-1cd543e7287b" providerId="ADAL" clId="{C04484B3-DD12-5749-AFF8-5A7257920643}" dt="2019-05-14T23:15:42.985" v="3977" actId="1038"/>
          <ac:picMkLst>
            <pc:docMk/>
            <pc:sldMk cId="4094564929" sldId="280"/>
            <ac:picMk id="11" creationId="{70531E5F-BFE6-C14A-954E-56EAF1219AF4}"/>
          </ac:picMkLst>
        </pc:picChg>
        <pc:cxnChg chg="add">
          <ac:chgData name="Guido Hiertz" userId="efd40be8-e55a-4d82-91eb-1cd543e7287b" providerId="ADAL" clId="{C04484B3-DD12-5749-AFF8-5A7257920643}" dt="2019-05-14T23:16:28.987" v="3980"/>
          <ac:cxnSpMkLst>
            <pc:docMk/>
            <pc:sldMk cId="4094564929" sldId="280"/>
            <ac:cxnSpMk id="13" creationId="{C29387EB-21A7-824E-A689-9E438054B1A6}"/>
          </ac:cxnSpMkLst>
        </pc:cxnChg>
      </pc:sldChg>
      <pc:sldChg chg="addSp delSp modSp add ord">
        <pc:chgData name="Guido Hiertz" userId="efd40be8-e55a-4d82-91eb-1cd543e7287b" providerId="ADAL" clId="{C04484B3-DD12-5749-AFF8-5A7257920643}" dt="2019-05-15T01:38:46.424" v="6924" actId="20577"/>
        <pc:sldMkLst>
          <pc:docMk/>
          <pc:sldMk cId="641336431" sldId="281"/>
        </pc:sldMkLst>
        <pc:spChg chg="mod">
          <ac:chgData name="Guido Hiertz" userId="efd40be8-e55a-4d82-91eb-1cd543e7287b" providerId="ADAL" clId="{C04484B3-DD12-5749-AFF8-5A7257920643}" dt="2019-05-15T01:38:46.424" v="6924" actId="20577"/>
          <ac:spMkLst>
            <pc:docMk/>
            <pc:sldMk cId="641336431" sldId="281"/>
            <ac:spMk id="2" creationId="{44502CCA-DD2E-8E44-8C2F-3F41E825D863}"/>
          </ac:spMkLst>
        </pc:spChg>
        <pc:spChg chg="mod">
          <ac:chgData name="Guido Hiertz" userId="efd40be8-e55a-4d82-91eb-1cd543e7287b" providerId="ADAL" clId="{C04484B3-DD12-5749-AFF8-5A7257920643}" dt="2019-05-14T23:47:46.541" v="4481" actId="20577"/>
          <ac:spMkLst>
            <pc:docMk/>
            <pc:sldMk cId="641336431" sldId="281"/>
            <ac:spMk id="3" creationId="{AD00E20D-0B88-EC4C-9A03-825563C500CE}"/>
          </ac:spMkLst>
        </pc:spChg>
        <pc:spChg chg="add del mod">
          <ac:chgData name="Guido Hiertz" userId="efd40be8-e55a-4d82-91eb-1cd543e7287b" providerId="ADAL" clId="{C04484B3-DD12-5749-AFF8-5A7257920643}" dt="2019-05-14T22:57:48.925" v="3644" actId="931"/>
          <ac:spMkLst>
            <pc:docMk/>
            <pc:sldMk cId="641336431" sldId="281"/>
            <ac:spMk id="8" creationId="{4B9E3125-194E-0447-AB43-5DDC4D7A1E10}"/>
          </ac:spMkLst>
        </pc:spChg>
        <pc:spChg chg="add del mod">
          <ac:chgData name="Guido Hiertz" userId="efd40be8-e55a-4d82-91eb-1cd543e7287b" providerId="ADAL" clId="{C04484B3-DD12-5749-AFF8-5A7257920643}" dt="2019-05-14T23:05:57.802" v="3694" actId="478"/>
          <ac:spMkLst>
            <pc:docMk/>
            <pc:sldMk cId="641336431" sldId="281"/>
            <ac:spMk id="13" creationId="{7CC07A8B-B340-7841-9850-2D6C3B4BA1CD}"/>
          </ac:spMkLst>
        </pc:spChg>
        <pc:spChg chg="mod">
          <ac:chgData name="Guido Hiertz" userId="efd40be8-e55a-4d82-91eb-1cd543e7287b" providerId="ADAL" clId="{C04484B3-DD12-5749-AFF8-5A7257920643}" dt="2019-05-14T23:00:03.018" v="3652"/>
          <ac:spMkLst>
            <pc:docMk/>
            <pc:sldMk cId="641336431" sldId="281"/>
            <ac:spMk id="14" creationId="{5CF02D8F-F969-E34B-99C4-3C5A258DEB03}"/>
          </ac:spMkLst>
        </pc:spChg>
        <pc:spChg chg="mod">
          <ac:chgData name="Guido Hiertz" userId="efd40be8-e55a-4d82-91eb-1cd543e7287b" providerId="ADAL" clId="{C04484B3-DD12-5749-AFF8-5A7257920643}" dt="2019-05-14T23:00:10.690" v="3654"/>
          <ac:spMkLst>
            <pc:docMk/>
            <pc:sldMk cId="641336431" sldId="281"/>
            <ac:spMk id="15" creationId="{B82C6ADD-A905-2945-AAE8-FC33BC2CCB9E}"/>
          </ac:spMkLst>
        </pc:spChg>
        <pc:spChg chg="add del">
          <ac:chgData name="Guido Hiertz" userId="efd40be8-e55a-4d82-91eb-1cd543e7287b" providerId="ADAL" clId="{C04484B3-DD12-5749-AFF8-5A7257920643}" dt="2019-05-14T23:00:16.022" v="3656"/>
          <ac:spMkLst>
            <pc:docMk/>
            <pc:sldMk cId="641336431" sldId="281"/>
            <ac:spMk id="16" creationId="{5F15B76B-314A-EB4F-A4D2-CF19D0F02CF9}"/>
          </ac:spMkLst>
        </pc:spChg>
        <pc:spChg chg="mod">
          <ac:chgData name="Guido Hiertz" userId="efd40be8-e55a-4d82-91eb-1cd543e7287b" providerId="ADAL" clId="{C04484B3-DD12-5749-AFF8-5A7257920643}" dt="2019-05-14T23:00:57.295" v="3659"/>
          <ac:spMkLst>
            <pc:docMk/>
            <pc:sldMk cId="641336431" sldId="281"/>
            <ac:spMk id="17" creationId="{4EF47234-312E-1040-AE3B-3327FC6C0EDD}"/>
          </ac:spMkLst>
        </pc:spChg>
        <pc:spChg chg="mod">
          <ac:chgData name="Guido Hiertz" userId="efd40be8-e55a-4d82-91eb-1cd543e7287b" providerId="ADAL" clId="{C04484B3-DD12-5749-AFF8-5A7257920643}" dt="2019-05-14T23:01:04.369" v="3661"/>
          <ac:spMkLst>
            <pc:docMk/>
            <pc:sldMk cId="641336431" sldId="281"/>
            <ac:spMk id="18" creationId="{137A60F5-D715-3149-A10B-B6681BC7E157}"/>
          </ac:spMkLst>
        </pc:spChg>
        <pc:spChg chg="mod">
          <ac:chgData name="Guido Hiertz" userId="efd40be8-e55a-4d82-91eb-1cd543e7287b" providerId="ADAL" clId="{C04484B3-DD12-5749-AFF8-5A7257920643}" dt="2019-05-14T23:01:10.158" v="3663"/>
          <ac:spMkLst>
            <pc:docMk/>
            <pc:sldMk cId="641336431" sldId="281"/>
            <ac:spMk id="19" creationId="{4AFEFD30-0C60-AF4E-A0A3-DE52D0D1B402}"/>
          </ac:spMkLst>
        </pc:spChg>
        <pc:spChg chg="mod">
          <ac:chgData name="Guido Hiertz" userId="efd40be8-e55a-4d82-91eb-1cd543e7287b" providerId="ADAL" clId="{C04484B3-DD12-5749-AFF8-5A7257920643}" dt="2019-05-14T23:01:10.158" v="3663"/>
          <ac:spMkLst>
            <pc:docMk/>
            <pc:sldMk cId="641336431" sldId="281"/>
            <ac:spMk id="20" creationId="{77CF5B12-E7FD-A24E-8F2E-6BF923D85048}"/>
          </ac:spMkLst>
        </pc:spChg>
        <pc:spChg chg="mod">
          <ac:chgData name="Guido Hiertz" userId="efd40be8-e55a-4d82-91eb-1cd543e7287b" providerId="ADAL" clId="{C04484B3-DD12-5749-AFF8-5A7257920643}" dt="2019-05-14T23:01:14.497" v="3665"/>
          <ac:spMkLst>
            <pc:docMk/>
            <pc:sldMk cId="641336431" sldId="281"/>
            <ac:spMk id="21" creationId="{109F0855-31C1-C542-8B41-5A69E90C5874}"/>
          </ac:spMkLst>
        </pc:spChg>
        <pc:spChg chg="mod">
          <ac:chgData name="Guido Hiertz" userId="efd40be8-e55a-4d82-91eb-1cd543e7287b" providerId="ADAL" clId="{C04484B3-DD12-5749-AFF8-5A7257920643}" dt="2019-05-14T23:01:19.264" v="3667"/>
          <ac:spMkLst>
            <pc:docMk/>
            <pc:sldMk cId="641336431" sldId="281"/>
            <ac:spMk id="22" creationId="{CEAB48B9-B1CA-0E40-A802-AE1B117B0739}"/>
          </ac:spMkLst>
        </pc:spChg>
        <pc:spChg chg="add del">
          <ac:chgData name="Guido Hiertz" userId="efd40be8-e55a-4d82-91eb-1cd543e7287b" providerId="ADAL" clId="{C04484B3-DD12-5749-AFF8-5A7257920643}" dt="2019-05-14T23:01:23.819" v="3669"/>
          <ac:spMkLst>
            <pc:docMk/>
            <pc:sldMk cId="641336431" sldId="281"/>
            <ac:spMk id="23" creationId="{CC03078D-7E80-8345-B548-E9F28C8272DD}"/>
          </ac:spMkLst>
        </pc:spChg>
        <pc:spChg chg="mod">
          <ac:chgData name="Guido Hiertz" userId="efd40be8-e55a-4d82-91eb-1cd543e7287b" providerId="ADAL" clId="{C04484B3-DD12-5749-AFF8-5A7257920643}" dt="2019-05-14T23:01:38.787" v="3671"/>
          <ac:spMkLst>
            <pc:docMk/>
            <pc:sldMk cId="641336431" sldId="281"/>
            <ac:spMk id="24" creationId="{7AB02B02-3771-F347-92AB-E985A67C3CE9}"/>
          </ac:spMkLst>
        </pc:spChg>
        <pc:spChg chg="mod">
          <ac:chgData name="Guido Hiertz" userId="efd40be8-e55a-4d82-91eb-1cd543e7287b" providerId="ADAL" clId="{C04484B3-DD12-5749-AFF8-5A7257920643}" dt="2019-05-14T23:04:57.039" v="3682"/>
          <ac:spMkLst>
            <pc:docMk/>
            <pc:sldMk cId="641336431" sldId="281"/>
            <ac:spMk id="25" creationId="{3F579ED8-2F39-554D-A61F-DF0B4FE54773}"/>
          </ac:spMkLst>
        </pc:spChg>
        <pc:spChg chg="mod">
          <ac:chgData name="Guido Hiertz" userId="efd40be8-e55a-4d82-91eb-1cd543e7287b" providerId="ADAL" clId="{C04484B3-DD12-5749-AFF8-5A7257920643}" dt="2019-05-14T23:05:10.210" v="3685"/>
          <ac:spMkLst>
            <pc:docMk/>
            <pc:sldMk cId="641336431" sldId="281"/>
            <ac:spMk id="26" creationId="{1A7F38D3-0C22-C945-A7A0-A75A08A21464}"/>
          </ac:spMkLst>
        </pc:spChg>
        <pc:spChg chg="mod">
          <ac:chgData name="Guido Hiertz" userId="efd40be8-e55a-4d82-91eb-1cd543e7287b" providerId="ADAL" clId="{C04484B3-DD12-5749-AFF8-5A7257920643}" dt="2019-05-14T23:05:17.356" v="3687"/>
          <ac:spMkLst>
            <pc:docMk/>
            <pc:sldMk cId="641336431" sldId="281"/>
            <ac:spMk id="27" creationId="{FD146904-7EDE-B44E-A7B0-DE6CECE2F66D}"/>
          </ac:spMkLst>
        </pc:spChg>
        <pc:spChg chg="add del">
          <ac:chgData name="Guido Hiertz" userId="efd40be8-e55a-4d82-91eb-1cd543e7287b" providerId="ADAL" clId="{C04484B3-DD12-5749-AFF8-5A7257920643}" dt="2019-05-14T23:05:23.083" v="3689"/>
          <ac:spMkLst>
            <pc:docMk/>
            <pc:sldMk cId="641336431" sldId="281"/>
            <ac:spMk id="28" creationId="{65E0C663-5C4A-D046-8945-AFBDB2A255B4}"/>
          </ac:spMkLst>
        </pc:spChg>
        <pc:spChg chg="mod">
          <ac:chgData name="Guido Hiertz" userId="efd40be8-e55a-4d82-91eb-1cd543e7287b" providerId="ADAL" clId="{C04484B3-DD12-5749-AFF8-5A7257920643}" dt="2019-05-14T23:05:46.497" v="3691"/>
          <ac:spMkLst>
            <pc:docMk/>
            <pc:sldMk cId="641336431" sldId="281"/>
            <ac:spMk id="29" creationId="{B3149D29-DE61-F748-9339-111C29773A8C}"/>
          </ac:spMkLst>
        </pc:spChg>
        <pc:spChg chg="add del mod">
          <ac:chgData name="Guido Hiertz" userId="efd40be8-e55a-4d82-91eb-1cd543e7287b" providerId="ADAL" clId="{C04484B3-DD12-5749-AFF8-5A7257920643}" dt="2019-05-14T23:09:59.987" v="3713" actId="478"/>
          <ac:spMkLst>
            <pc:docMk/>
            <pc:sldMk cId="641336431" sldId="281"/>
            <ac:spMk id="30" creationId="{6DC0B60C-FC64-9749-9D04-564D023020F5}"/>
          </ac:spMkLst>
        </pc:spChg>
        <pc:spChg chg="add del mod">
          <ac:chgData name="Guido Hiertz" userId="efd40be8-e55a-4d82-91eb-1cd543e7287b" providerId="ADAL" clId="{C04484B3-DD12-5749-AFF8-5A7257920643}" dt="2019-05-14T23:11:38.066" v="3715" actId="11529"/>
          <ac:spMkLst>
            <pc:docMk/>
            <pc:sldMk cId="641336431" sldId="281"/>
            <ac:spMk id="32" creationId="{2D346736-3899-2248-A50A-B1E69455CB79}"/>
          </ac:spMkLst>
        </pc:spChg>
        <pc:spChg chg="add mod">
          <ac:chgData name="Guido Hiertz" userId="efd40be8-e55a-4d82-91eb-1cd543e7287b" providerId="ADAL" clId="{C04484B3-DD12-5749-AFF8-5A7257920643}" dt="2019-05-14T23:14:49.921" v="3967" actId="692"/>
          <ac:spMkLst>
            <pc:docMk/>
            <pc:sldMk cId="641336431" sldId="281"/>
            <ac:spMk id="33" creationId="{5473ED51-3AA4-C24D-9BFB-1A7BCA92EDAB}"/>
          </ac:spMkLst>
        </pc:spChg>
        <pc:picChg chg="del">
          <ac:chgData name="Guido Hiertz" userId="efd40be8-e55a-4d82-91eb-1cd543e7287b" providerId="ADAL" clId="{C04484B3-DD12-5749-AFF8-5A7257920643}" dt="2019-05-14T22:57:42.225" v="3643" actId="478"/>
          <ac:picMkLst>
            <pc:docMk/>
            <pc:sldMk cId="641336431" sldId="281"/>
            <ac:picMk id="9" creationId="{B534512C-B3E0-D14C-B01C-FDAC979CECF1}"/>
          </ac:picMkLst>
        </pc:picChg>
        <pc:picChg chg="add mod">
          <ac:chgData name="Guido Hiertz" userId="efd40be8-e55a-4d82-91eb-1cd543e7287b" providerId="ADAL" clId="{C04484B3-DD12-5749-AFF8-5A7257920643}" dt="2019-05-14T23:17:51.435" v="4015" actId="14100"/>
          <ac:picMkLst>
            <pc:docMk/>
            <pc:sldMk cId="641336431" sldId="281"/>
            <ac:picMk id="11" creationId="{26721EB9-0E8E-7B4E-A1A4-A4F21683AA52}"/>
          </ac:picMkLst>
        </pc:picChg>
        <pc:picChg chg="add del mod">
          <ac:chgData name="Guido Hiertz" userId="efd40be8-e55a-4d82-91eb-1cd543e7287b" providerId="ADAL" clId="{C04484B3-DD12-5749-AFF8-5A7257920643}" dt="2019-05-14T23:09:48.900" v="3710"/>
          <ac:picMkLst>
            <pc:docMk/>
            <pc:sldMk cId="641336431" sldId="281"/>
            <ac:picMk id="12" creationId="{8E89AB3C-AC5F-2340-9EB7-1900641996C6}"/>
          </ac:picMkLst>
        </pc:picChg>
        <pc:picChg chg="add del">
          <ac:chgData name="Guido Hiertz" userId="efd40be8-e55a-4d82-91eb-1cd543e7287b" providerId="ADAL" clId="{C04484B3-DD12-5749-AFF8-5A7257920643}" dt="2019-05-14T23:09:53.269" v="3712"/>
          <ac:picMkLst>
            <pc:docMk/>
            <pc:sldMk cId="641336431" sldId="281"/>
            <ac:picMk id="31" creationId="{B8432492-F0D9-BA49-A672-6CC433BA72F0}"/>
          </ac:picMkLst>
        </pc:picChg>
        <pc:cxnChg chg="add mod">
          <ac:chgData name="Guido Hiertz" userId="efd40be8-e55a-4d82-91eb-1cd543e7287b" providerId="ADAL" clId="{C04484B3-DD12-5749-AFF8-5A7257920643}" dt="2019-05-14T23:14:42.447" v="3939" actId="1076"/>
          <ac:cxnSpMkLst>
            <pc:docMk/>
            <pc:sldMk cId="641336431" sldId="281"/>
            <ac:cxnSpMk id="35" creationId="{47781FAF-A7F4-D64C-9DA3-3DB1493F34A9}"/>
          </ac:cxnSpMkLst>
        </pc:cxnChg>
      </pc:sldChg>
      <pc:sldChg chg="addSp delSp modSp add">
        <pc:chgData name="Guido Hiertz" userId="efd40be8-e55a-4d82-91eb-1cd543e7287b" providerId="ADAL" clId="{C04484B3-DD12-5749-AFF8-5A7257920643}" dt="2019-05-16T12:41:35.426" v="7554" actId="20577"/>
        <pc:sldMkLst>
          <pc:docMk/>
          <pc:sldMk cId="93507477" sldId="282"/>
        </pc:sldMkLst>
        <pc:spChg chg="mod">
          <ac:chgData name="Guido Hiertz" userId="efd40be8-e55a-4d82-91eb-1cd543e7287b" providerId="ADAL" clId="{C04484B3-DD12-5749-AFF8-5A7257920643}" dt="2019-05-15T00:54:09.747" v="5915" actId="20577"/>
          <ac:spMkLst>
            <pc:docMk/>
            <pc:sldMk cId="93507477" sldId="282"/>
            <ac:spMk id="2" creationId="{F6E16EFF-70A9-024C-87E1-D472482DBE38}"/>
          </ac:spMkLst>
        </pc:spChg>
        <pc:spChg chg="mod">
          <ac:chgData name="Guido Hiertz" userId="efd40be8-e55a-4d82-91eb-1cd543e7287b" providerId="ADAL" clId="{C04484B3-DD12-5749-AFF8-5A7257920643}" dt="2019-05-16T12:41:35.426" v="7554" actId="20577"/>
          <ac:spMkLst>
            <pc:docMk/>
            <pc:sldMk cId="93507477" sldId="282"/>
            <ac:spMk id="3" creationId="{F981D6AC-EC6C-2046-A67B-48F282A0FC21}"/>
          </ac:spMkLst>
        </pc:spChg>
        <pc:spChg chg="del">
          <ac:chgData name="Guido Hiertz" userId="efd40be8-e55a-4d82-91eb-1cd543e7287b" providerId="ADAL" clId="{C04484B3-DD12-5749-AFF8-5A7257920643}" dt="2019-05-15T00:52:46.223" v="5859"/>
          <ac:spMkLst>
            <pc:docMk/>
            <pc:sldMk cId="93507477" sldId="282"/>
            <ac:spMk id="4" creationId="{59913AEA-BBA1-AC4D-B5DC-BE67E204BECD}"/>
          </ac:spMkLst>
        </pc:spChg>
        <pc:picChg chg="add mod">
          <ac:chgData name="Guido Hiertz" userId="efd40be8-e55a-4d82-91eb-1cd543e7287b" providerId="ADAL" clId="{C04484B3-DD12-5749-AFF8-5A7257920643}" dt="2019-05-15T00:53:54.612" v="5899" actId="1037"/>
          <ac:picMkLst>
            <pc:docMk/>
            <pc:sldMk cId="93507477" sldId="282"/>
            <ac:picMk id="8" creationId="{FCC0185A-BD30-4944-B915-BC5360E1BE7F}"/>
          </ac:picMkLst>
        </pc:picChg>
      </pc:sldChg>
      <pc:sldChg chg="addSp delSp modSp add ord">
        <pc:chgData name="Guido Hiertz" userId="efd40be8-e55a-4d82-91eb-1cd543e7287b" providerId="ADAL" clId="{C04484B3-DD12-5749-AFF8-5A7257920643}" dt="2019-05-15T01:52:01.173" v="6979" actId="20577"/>
        <pc:sldMkLst>
          <pc:docMk/>
          <pc:sldMk cId="1220151493" sldId="283"/>
        </pc:sldMkLst>
        <pc:spChg chg="mod">
          <ac:chgData name="Guido Hiertz" userId="efd40be8-e55a-4d82-91eb-1cd543e7287b" providerId="ADAL" clId="{C04484B3-DD12-5749-AFF8-5A7257920643}" dt="2019-05-15T01:48:59.524" v="6940" actId="20577"/>
          <ac:spMkLst>
            <pc:docMk/>
            <pc:sldMk cId="1220151493" sldId="283"/>
            <ac:spMk id="2" creationId="{19C57B2B-BFF9-A348-9185-D77588FA021C}"/>
          </ac:spMkLst>
        </pc:spChg>
        <pc:spChg chg="mod">
          <ac:chgData name="Guido Hiertz" userId="efd40be8-e55a-4d82-91eb-1cd543e7287b" providerId="ADAL" clId="{C04484B3-DD12-5749-AFF8-5A7257920643}" dt="2019-05-15T01:52:01.173" v="6979" actId="20577"/>
          <ac:spMkLst>
            <pc:docMk/>
            <pc:sldMk cId="1220151493" sldId="283"/>
            <ac:spMk id="3" creationId="{2F92AD89-134E-E64B-A5A8-F500AB6EB631}"/>
          </ac:spMkLst>
        </pc:spChg>
        <pc:spChg chg="del">
          <ac:chgData name="Guido Hiertz" userId="efd40be8-e55a-4d82-91eb-1cd543e7287b" providerId="ADAL" clId="{C04484B3-DD12-5749-AFF8-5A7257920643}" dt="2019-05-15T01:49:06.259" v="6941" actId="478"/>
          <ac:spMkLst>
            <pc:docMk/>
            <pc:sldMk cId="1220151493" sldId="283"/>
            <ac:spMk id="4" creationId="{38034139-56EB-2341-BDB6-B6B8ABEFF65A}"/>
          </ac:spMkLst>
        </pc:spChg>
        <pc:spChg chg="add del mod">
          <ac:chgData name="Guido Hiertz" userId="efd40be8-e55a-4d82-91eb-1cd543e7287b" providerId="ADAL" clId="{C04484B3-DD12-5749-AFF8-5A7257920643}" dt="2019-05-15T01:49:08.476" v="6942" actId="478"/>
          <ac:spMkLst>
            <pc:docMk/>
            <pc:sldMk cId="1220151493" sldId="283"/>
            <ac:spMk id="9" creationId="{B1AB560A-9C40-554D-9865-10E9C61D2CB9}"/>
          </ac:spMkLst>
        </pc:spChg>
        <pc:picChg chg="add mod">
          <ac:chgData name="Guido Hiertz" userId="efd40be8-e55a-4d82-91eb-1cd543e7287b" providerId="ADAL" clId="{C04484B3-DD12-5749-AFF8-5A7257920643}" dt="2019-05-15T01:51:37.745" v="6966" actId="1076"/>
          <ac:picMkLst>
            <pc:docMk/>
            <pc:sldMk cId="1220151493" sldId="283"/>
            <ac:picMk id="11" creationId="{0ED4E0B5-2001-4343-8298-AA2E783B7A45}"/>
          </ac:picMkLst>
        </pc:picChg>
      </pc:sldChg>
      <pc:sldChg chg="addSp delSp modSp add ord">
        <pc:chgData name="Guido Hiertz" userId="efd40be8-e55a-4d82-91eb-1cd543e7287b" providerId="ADAL" clId="{C04484B3-DD12-5749-AFF8-5A7257920643}" dt="2019-05-15T01:57:51.535" v="7128"/>
        <pc:sldMkLst>
          <pc:docMk/>
          <pc:sldMk cId="3082476445" sldId="284"/>
        </pc:sldMkLst>
        <pc:spChg chg="mod">
          <ac:chgData name="Guido Hiertz" userId="efd40be8-e55a-4d82-91eb-1cd543e7287b" providerId="ADAL" clId="{C04484B3-DD12-5749-AFF8-5A7257920643}" dt="2019-05-15T01:57:28.625" v="7127" actId="20577"/>
          <ac:spMkLst>
            <pc:docMk/>
            <pc:sldMk cId="3082476445" sldId="284"/>
            <ac:spMk id="2" creationId="{9887F7CF-FDB9-704C-BAE2-3218A07E5221}"/>
          </ac:spMkLst>
        </pc:spChg>
        <pc:spChg chg="del">
          <ac:chgData name="Guido Hiertz" userId="efd40be8-e55a-4d82-91eb-1cd543e7287b" providerId="ADAL" clId="{C04484B3-DD12-5749-AFF8-5A7257920643}" dt="2019-05-15T01:55:28.024" v="6981" actId="931"/>
          <ac:spMkLst>
            <pc:docMk/>
            <pc:sldMk cId="3082476445" sldId="284"/>
            <ac:spMk id="3" creationId="{50A091F0-F578-F546-94FA-0AF738C379D1}"/>
          </ac:spMkLst>
        </pc:spChg>
        <pc:spChg chg="del mod">
          <ac:chgData name="Guido Hiertz" userId="efd40be8-e55a-4d82-91eb-1cd543e7287b" providerId="ADAL" clId="{C04484B3-DD12-5749-AFF8-5A7257920643}" dt="2019-05-15T01:55:36.426" v="6987"/>
          <ac:spMkLst>
            <pc:docMk/>
            <pc:sldMk cId="3082476445" sldId="284"/>
            <ac:spMk id="4" creationId="{AC049288-A772-F740-A497-90D0BF27F31B}"/>
          </ac:spMkLst>
        </pc:spChg>
        <pc:spChg chg="add mod">
          <ac:chgData name="Guido Hiertz" userId="efd40be8-e55a-4d82-91eb-1cd543e7287b" providerId="ADAL" clId="{C04484B3-DD12-5749-AFF8-5A7257920643}" dt="2019-05-15T01:56:45.360" v="7118" actId="404"/>
          <ac:spMkLst>
            <pc:docMk/>
            <pc:sldMk cId="3082476445" sldId="284"/>
            <ac:spMk id="10" creationId="{8211AAEC-FFE8-134F-8C27-55D3EC8FD47B}"/>
          </ac:spMkLst>
        </pc:spChg>
        <pc:picChg chg="add del mod">
          <ac:chgData name="Guido Hiertz" userId="efd40be8-e55a-4d82-91eb-1cd543e7287b" providerId="ADAL" clId="{C04484B3-DD12-5749-AFF8-5A7257920643}" dt="2019-05-15T01:55:30.675" v="6982"/>
          <ac:picMkLst>
            <pc:docMk/>
            <pc:sldMk cId="3082476445" sldId="284"/>
            <ac:picMk id="9" creationId="{68371FD4-4392-1B49-A7F2-03AA159C6FC2}"/>
          </ac:picMkLst>
        </pc:picChg>
        <pc:picChg chg="add mod">
          <ac:chgData name="Guido Hiertz" userId="efd40be8-e55a-4d82-91eb-1cd543e7287b" providerId="ADAL" clId="{C04484B3-DD12-5749-AFF8-5A7257920643}" dt="2019-05-15T01:55:45.847" v="6989" actId="1076"/>
          <ac:picMkLst>
            <pc:docMk/>
            <pc:sldMk cId="3082476445" sldId="284"/>
            <ac:picMk id="11" creationId="{EA14D343-7511-724C-8731-983BC2C6F5D5}"/>
          </ac:picMkLst>
        </pc:picChg>
      </pc:sldChg>
      <pc:sldChg chg="addSp delSp modSp add">
        <pc:chgData name="Guido Hiertz" userId="efd40be8-e55a-4d82-91eb-1cd543e7287b" providerId="ADAL" clId="{C04484B3-DD12-5749-AFF8-5A7257920643}" dt="2019-05-15T02:02:03.364" v="7495" actId="20577"/>
        <pc:sldMkLst>
          <pc:docMk/>
          <pc:sldMk cId="52462534" sldId="285"/>
        </pc:sldMkLst>
        <pc:spChg chg="mod">
          <ac:chgData name="Guido Hiertz" userId="efd40be8-e55a-4d82-91eb-1cd543e7287b" providerId="ADAL" clId="{C04484B3-DD12-5749-AFF8-5A7257920643}" dt="2019-05-15T01:59:10.250" v="7143" actId="20577"/>
          <ac:spMkLst>
            <pc:docMk/>
            <pc:sldMk cId="52462534" sldId="285"/>
            <ac:spMk id="2" creationId="{D4C5D456-BFEB-9644-8CD3-83C3E3D6EFF9}"/>
          </ac:spMkLst>
        </pc:spChg>
        <pc:spChg chg="del">
          <ac:chgData name="Guido Hiertz" userId="efd40be8-e55a-4d82-91eb-1cd543e7287b" providerId="ADAL" clId="{C04484B3-DD12-5749-AFF8-5A7257920643}" dt="2019-05-15T01:59:14.421" v="7144"/>
          <ac:spMkLst>
            <pc:docMk/>
            <pc:sldMk cId="52462534" sldId="285"/>
            <ac:spMk id="3" creationId="{D954C611-9BB1-AC4C-882B-E58393AAAD76}"/>
          </ac:spMkLst>
        </pc:spChg>
        <pc:spChg chg="del">
          <ac:chgData name="Guido Hiertz" userId="efd40be8-e55a-4d82-91eb-1cd543e7287b" providerId="ADAL" clId="{C04484B3-DD12-5749-AFF8-5A7257920643}" dt="2019-05-15T01:59:14.421" v="7144"/>
          <ac:spMkLst>
            <pc:docMk/>
            <pc:sldMk cId="52462534" sldId="285"/>
            <ac:spMk id="4" creationId="{37331386-D750-FA4A-9BF3-46F16CD1D8A6}"/>
          </ac:spMkLst>
        </pc:spChg>
        <pc:spChg chg="add mod">
          <ac:chgData name="Guido Hiertz" userId="efd40be8-e55a-4d82-91eb-1cd543e7287b" providerId="ADAL" clId="{C04484B3-DD12-5749-AFF8-5A7257920643}" dt="2019-05-15T02:02:03.364" v="7495" actId="20577"/>
          <ac:spMkLst>
            <pc:docMk/>
            <pc:sldMk cId="52462534" sldId="285"/>
            <ac:spMk id="8" creationId="{FE014FE5-5EE8-DD4A-B70C-251112ED8CB0}"/>
          </ac:spMkLst>
        </pc:spChg>
      </pc:sldChg>
      <pc:sldMasterChg chg="modSp">
        <pc:chgData name="Guido Hiertz" userId="efd40be8-e55a-4d82-91eb-1cd543e7287b" providerId="ADAL" clId="{C04484B3-DD12-5749-AFF8-5A7257920643}" dt="2019-05-16T12:49:10.349" v="7587" actId="20577"/>
        <pc:sldMasterMkLst>
          <pc:docMk/>
          <pc:sldMasterMk cId="0" sldId="2147483648"/>
        </pc:sldMasterMkLst>
        <pc:spChg chg="mod">
          <ac:chgData name="Guido Hiertz" userId="efd40be8-e55a-4d82-91eb-1cd543e7287b" providerId="ADAL" clId="{C04484B3-DD12-5749-AFF8-5A7257920643}" dt="2019-05-16T12:49:10.349" v="7587" actId="20577"/>
          <ac:spMkLst>
            <pc:docMk/>
            <pc:sldMasterMk cId="0" sldId="2147483648"/>
            <ac:spMk id="10"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802.11-19/921r0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de-DE"/>
              <a:t>May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Guido R. Hiertz, Ericsson</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802.11-19/921r0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May 2019</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Guido R. Hiertz, Ericsson</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802.11-19/921r0</a:t>
            </a:r>
          </a:p>
        </p:txBody>
      </p:sp>
      <p:sp>
        <p:nvSpPr>
          <p:cNvPr id="5" name="Rectangle 3"/>
          <p:cNvSpPr>
            <a:spLocks noGrp="1" noChangeArrowheads="1"/>
          </p:cNvSpPr>
          <p:nvPr>
            <p:ph type="dt"/>
          </p:nvPr>
        </p:nvSpPr>
        <p:spPr>
          <a:ln/>
        </p:spPr>
        <p:txBody>
          <a:bodyPr/>
          <a:lstStyle/>
          <a:p>
            <a:r>
              <a:rPr lang="de-DE"/>
              <a:t>May 2019</a:t>
            </a:r>
            <a:endParaRPr lang="en-US"/>
          </a:p>
        </p:txBody>
      </p:sp>
      <p:sp>
        <p:nvSpPr>
          <p:cNvPr id="6" name="Rectangle 6"/>
          <p:cNvSpPr>
            <a:spLocks noGrp="1" noChangeArrowheads="1"/>
          </p:cNvSpPr>
          <p:nvPr>
            <p:ph type="ftr"/>
          </p:nvPr>
        </p:nvSpPr>
        <p:spPr>
          <a:ln/>
        </p:spPr>
        <p:txBody>
          <a:bodyPr/>
          <a:lstStyle/>
          <a:p>
            <a:r>
              <a:rPr lang="en-US"/>
              <a:t>Guido R. Hiertz, Ericsson</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802.11-19/921r0</a:t>
            </a:r>
          </a:p>
        </p:txBody>
      </p:sp>
      <p:sp>
        <p:nvSpPr>
          <p:cNvPr id="5" name="Rectangle 3"/>
          <p:cNvSpPr>
            <a:spLocks noGrp="1" noChangeArrowheads="1"/>
          </p:cNvSpPr>
          <p:nvPr>
            <p:ph type="dt"/>
          </p:nvPr>
        </p:nvSpPr>
        <p:spPr>
          <a:ln/>
        </p:spPr>
        <p:txBody>
          <a:bodyPr/>
          <a:lstStyle/>
          <a:p>
            <a:r>
              <a:rPr lang="de-DE"/>
              <a:t>May 2019</a:t>
            </a:r>
            <a:endParaRPr lang="en-US"/>
          </a:p>
        </p:txBody>
      </p:sp>
      <p:sp>
        <p:nvSpPr>
          <p:cNvPr id="6" name="Rectangle 6"/>
          <p:cNvSpPr>
            <a:spLocks noGrp="1" noChangeArrowheads="1"/>
          </p:cNvSpPr>
          <p:nvPr>
            <p:ph type="ftr"/>
          </p:nvPr>
        </p:nvSpPr>
        <p:spPr>
          <a:ln/>
        </p:spPr>
        <p:txBody>
          <a:bodyPr/>
          <a:lstStyle/>
          <a:p>
            <a:r>
              <a:rPr lang="en-US"/>
              <a:t>Guido R. Hiertz, Ericsson</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802.11-19/921r0</a:t>
            </a:r>
          </a:p>
        </p:txBody>
      </p:sp>
      <p:sp>
        <p:nvSpPr>
          <p:cNvPr id="5" name="Rectangle 3"/>
          <p:cNvSpPr>
            <a:spLocks noGrp="1" noChangeArrowheads="1"/>
          </p:cNvSpPr>
          <p:nvPr>
            <p:ph type="dt"/>
          </p:nvPr>
        </p:nvSpPr>
        <p:spPr>
          <a:ln/>
        </p:spPr>
        <p:txBody>
          <a:bodyPr/>
          <a:lstStyle/>
          <a:p>
            <a:r>
              <a:rPr lang="de-DE"/>
              <a:t>May 2019</a:t>
            </a:r>
            <a:endParaRPr lang="en-US"/>
          </a:p>
        </p:txBody>
      </p:sp>
      <p:sp>
        <p:nvSpPr>
          <p:cNvPr id="6" name="Rectangle 6"/>
          <p:cNvSpPr>
            <a:spLocks noGrp="1" noChangeArrowheads="1"/>
          </p:cNvSpPr>
          <p:nvPr>
            <p:ph type="ftr"/>
          </p:nvPr>
        </p:nvSpPr>
        <p:spPr>
          <a:ln/>
        </p:spPr>
        <p:txBody>
          <a:bodyPr/>
          <a:lstStyle/>
          <a:p>
            <a:r>
              <a:rPr lang="en-US"/>
              <a:t>Guido R. Hiertz, Ericsson</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Mastertitelformat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Guido R. Hiertz, Ericsson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de-DE"/>
              <a:t>May 2019</a:t>
            </a:r>
            <a:endParaRPr lang="en-GB"/>
          </a:p>
        </p:txBody>
      </p:sp>
      <p:sp>
        <p:nvSpPr>
          <p:cNvPr id="6" name="Footer Placeholder 5"/>
          <p:cNvSpPr>
            <a:spLocks noGrp="1"/>
          </p:cNvSpPr>
          <p:nvPr>
            <p:ph type="ftr" idx="11"/>
          </p:nvPr>
        </p:nvSpPr>
        <p:spPr/>
        <p:txBody>
          <a:bodyPr/>
          <a:lstStyle>
            <a:lvl1pPr>
              <a:defRPr/>
            </a:lvl1pPr>
          </a:lstStyle>
          <a:p>
            <a:r>
              <a:rPr lang="en-GB"/>
              <a:t>Guido R. Hiertz, Ericsson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Mastertitelformat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de-DE"/>
              <a:t>May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Guido R. Hiertz, Ericsson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idx="10"/>
          </p:nvPr>
        </p:nvSpPr>
        <p:spPr/>
        <p:txBody>
          <a:bodyPr/>
          <a:lstStyle>
            <a:lvl1pPr>
              <a:defRPr/>
            </a:lvl1pPr>
          </a:lstStyle>
          <a:p>
            <a:r>
              <a:rPr lang="de-DE"/>
              <a:t>May 2019</a:t>
            </a:r>
            <a:endParaRPr lang="en-GB"/>
          </a:p>
        </p:txBody>
      </p:sp>
      <p:sp>
        <p:nvSpPr>
          <p:cNvPr id="4" name="Footer Placeholder 3"/>
          <p:cNvSpPr>
            <a:spLocks noGrp="1"/>
          </p:cNvSpPr>
          <p:nvPr>
            <p:ph type="ftr" idx="11"/>
          </p:nvPr>
        </p:nvSpPr>
        <p:spPr/>
        <p:txBody>
          <a:bodyPr/>
          <a:lstStyle>
            <a:lvl1pPr>
              <a:defRPr/>
            </a:lvl1pPr>
          </a:lstStyle>
          <a:p>
            <a:r>
              <a:rPr lang="en-GB"/>
              <a:t>Guido R. Hiertz, Ericsson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a:t>May 2019</a:t>
            </a:r>
            <a:endParaRPr lang="en-GB"/>
          </a:p>
        </p:txBody>
      </p:sp>
      <p:sp>
        <p:nvSpPr>
          <p:cNvPr id="3" name="Footer Placeholder 2"/>
          <p:cNvSpPr>
            <a:spLocks noGrp="1"/>
          </p:cNvSpPr>
          <p:nvPr>
            <p:ph type="ftr" idx="11"/>
          </p:nvPr>
        </p:nvSpPr>
        <p:spPr/>
        <p:txBody>
          <a:bodyPr/>
          <a:lstStyle>
            <a:lvl1pPr>
              <a:defRPr/>
            </a:lvl1pPr>
          </a:lstStyle>
          <a:p>
            <a:r>
              <a:rPr lang="en-GB"/>
              <a:t>Guido R. Hiertz, Ericsson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Mastertitelformat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5" name="Footer Placeholder 4"/>
          <p:cNvSpPr>
            <a:spLocks noGrp="1"/>
          </p:cNvSpPr>
          <p:nvPr>
            <p:ph type="ftr" idx="11"/>
          </p:nvPr>
        </p:nvSpPr>
        <p:spPr/>
        <p:txBody>
          <a:bodyPr/>
          <a:lstStyle>
            <a:lvl1pPr>
              <a:defRPr/>
            </a:lvl1pPr>
          </a:lstStyle>
          <a:p>
            <a:r>
              <a:rPr lang="en-GB"/>
              <a:t>Guido R. Hiertz, Ericsson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Guido R. Hiertz, Ericsson</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802.11-19/921r0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2004-Dokument.doc"/></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portal.etsi.org/tb.aspx?tbid=287&amp;SubTB=287#/5069-meeting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_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bundesnetzagentur.de/SharedDocs/Downloads/DE/Sachgebiete/Telekommunikation/Verbraucher/WeitereThemen/Marktueberwachung/StatistikMarktueberwachung2018.pdf?__blob=publicationFile&amp;v=2" TargetMode="External"/><Relationship Id="rId4" Type="http://schemas.openxmlformats.org/officeDocument/2006/relationships/hyperlink" Target="https://ec.europa.eu/growth/sectors/electrical-engineering/red-directive_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red_en" TargetMode="External"/><Relationship Id="rId2" Type="http://schemas.openxmlformats.org/officeDocument/2006/relationships/hyperlink" Target="https://eur-lex.europa.eu/content/help/oj/intro.html"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What is Harmonized Standard EN 301 893?</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2019-05-16</a:t>
            </a:r>
            <a:endParaRPr lang="en-GB" sz="2000" b="0" dirty="0"/>
          </a:p>
        </p:txBody>
      </p:sp>
      <p:sp>
        <p:nvSpPr>
          <p:cNvPr id="6" name="Date Placeholder 3"/>
          <p:cNvSpPr>
            <a:spLocks noGrp="1"/>
          </p:cNvSpPr>
          <p:nvPr>
            <p:ph type="dt" idx="10"/>
          </p:nvPr>
        </p:nvSpPr>
        <p:spPr/>
        <p:txBody>
          <a:bodyPr/>
          <a:lstStyle/>
          <a:p>
            <a:r>
              <a:rPr lang="de-DE"/>
              <a:t>May 2019</a:t>
            </a:r>
            <a:endParaRPr lang="en-GB" dirty="0"/>
          </a:p>
        </p:txBody>
      </p:sp>
      <p:sp>
        <p:nvSpPr>
          <p:cNvPr id="7" name="Footer Placeholder 4"/>
          <p:cNvSpPr>
            <a:spLocks noGrp="1"/>
          </p:cNvSpPr>
          <p:nvPr>
            <p:ph type="ftr" idx="11"/>
          </p:nvPr>
        </p:nvSpPr>
        <p:spPr/>
        <p:txBody>
          <a:bodyPr/>
          <a:lstStyle/>
          <a:p>
            <a:r>
              <a:rPr lang="en-GB"/>
              <a:t>Guido R. Hiertz, Ericsson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549306696"/>
              </p:ext>
            </p:extLst>
          </p:nvPr>
        </p:nvGraphicFramePr>
        <p:xfrm>
          <a:off x="993775" y="3065463"/>
          <a:ext cx="10272713" cy="1552575"/>
        </p:xfrm>
        <a:graphic>
          <a:graphicData uri="http://schemas.openxmlformats.org/presentationml/2006/ole">
            <mc:AlternateContent xmlns:mc="http://schemas.openxmlformats.org/markup-compatibility/2006">
              <mc:Choice xmlns:v="urn:schemas-microsoft-com:vml" Requires="v">
                <p:oleObj spid="_x0000_s1025" name="Dokument" r:id="rId4" imgW="10439400" imgH="1587500" progId="Word.Document.8">
                  <p:embed/>
                </p:oleObj>
              </mc:Choice>
              <mc:Fallback>
                <p:oleObj name="Dokument" r:id="rId4" imgW="10439400" imgH="1587500" progId="Word.Document.8">
                  <p:embed/>
                  <p:pic>
                    <p:nvPicPr>
                      <p:cNvPr id="3075" name="Object 3"/>
                      <p:cNvPicPr>
                        <a:picLocks noChangeAspect="1" noChangeArrowheads="1"/>
                      </p:cNvPicPr>
                      <p:nvPr/>
                    </p:nvPicPr>
                    <p:blipFill>
                      <a:blip r:embed="rId5"/>
                      <a:srcRect/>
                      <a:stretch>
                        <a:fillRect/>
                      </a:stretch>
                    </p:blipFill>
                    <p:spPr bwMode="auto">
                      <a:xfrm>
                        <a:off x="993775" y="3065463"/>
                        <a:ext cx="10272713" cy="15525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57B2B-BFF9-A348-9185-D77588FA021C}"/>
              </a:ext>
            </a:extLst>
          </p:cNvPr>
          <p:cNvSpPr>
            <a:spLocks noGrp="1"/>
          </p:cNvSpPr>
          <p:nvPr>
            <p:ph type="title"/>
          </p:nvPr>
        </p:nvSpPr>
        <p:spPr/>
        <p:txBody>
          <a:bodyPr/>
          <a:lstStyle/>
          <a:p>
            <a:r>
              <a:rPr lang="en-US" dirty="0"/>
              <a:t>Major aspects in EN 301 893 (1)</a:t>
            </a:r>
          </a:p>
        </p:txBody>
      </p:sp>
      <p:sp>
        <p:nvSpPr>
          <p:cNvPr id="3" name="Inhaltsplatzhalter 2">
            <a:extLst>
              <a:ext uri="{FF2B5EF4-FFF2-40B4-BE49-F238E27FC236}">
                <a16:creationId xmlns:a16="http://schemas.microsoft.com/office/drawing/2014/main" id="{2F92AD89-134E-E64B-A5A8-F500AB6EB631}"/>
              </a:ext>
            </a:extLst>
          </p:cNvPr>
          <p:cNvSpPr>
            <a:spLocks noGrp="1"/>
          </p:cNvSpPr>
          <p:nvPr>
            <p:ph sz="half" idx="1"/>
          </p:nvPr>
        </p:nvSpPr>
        <p:spPr/>
        <p:txBody>
          <a:bodyPr>
            <a:normAutofit fontScale="92500"/>
          </a:bodyPr>
          <a:lstStyle/>
          <a:p>
            <a:pPr marL="457200" indent="-457200">
              <a:buFont typeface="Arial" panose="020B0604020202020204" pitchFamily="34" charset="0"/>
              <a:buChar char="•"/>
            </a:pPr>
            <a:r>
              <a:rPr lang="en-US" dirty="0"/>
              <a:t>Requirements for radar detection</a:t>
            </a:r>
          </a:p>
          <a:p>
            <a:pPr marL="857250" lvl="1" indent="-457200">
              <a:buFont typeface="Arial" panose="020B0604020202020204" pitchFamily="34" charset="0"/>
              <a:buChar char="•"/>
            </a:pPr>
            <a:r>
              <a:rPr lang="en-US" dirty="0"/>
              <a:t>Definition of pulse patterns</a:t>
            </a:r>
          </a:p>
          <a:p>
            <a:pPr marL="857250" lvl="1" indent="-457200">
              <a:buFont typeface="Arial" panose="020B0604020202020204" pitchFamily="34" charset="0"/>
              <a:buChar char="•"/>
            </a:pPr>
            <a:r>
              <a:rPr lang="en-US" dirty="0"/>
              <a:t>Rules for vacating radar channels</a:t>
            </a:r>
          </a:p>
          <a:p>
            <a:pPr marL="457200" indent="-457200">
              <a:buFont typeface="Arial" panose="020B0604020202020204" pitchFamily="34" charset="0"/>
              <a:buChar char="•"/>
            </a:pPr>
            <a:r>
              <a:rPr lang="en-US" dirty="0"/>
              <a:t>Adaptivity (Medium Access)</a:t>
            </a:r>
          </a:p>
          <a:p>
            <a:pPr marL="857250" lvl="1" indent="-457200">
              <a:buFont typeface="Arial" panose="020B0604020202020204" pitchFamily="34" charset="0"/>
              <a:buChar char="•"/>
            </a:pPr>
            <a:r>
              <a:rPr lang="en-US" dirty="0"/>
              <a:t>Load Based Equipment (LBE)</a:t>
            </a:r>
          </a:p>
          <a:p>
            <a:pPr marL="1257300" lvl="2" indent="-457200">
              <a:buFont typeface="Arial" panose="020B0604020202020204" pitchFamily="34" charset="0"/>
              <a:buChar char="•"/>
            </a:pPr>
            <a:r>
              <a:rPr lang="en-US" dirty="0"/>
              <a:t>Similar to IEEE 802.11</a:t>
            </a:r>
          </a:p>
          <a:p>
            <a:pPr marL="857250" lvl="1" indent="-457200">
              <a:buFont typeface="Arial" panose="020B0604020202020204" pitchFamily="34" charset="0"/>
              <a:buChar char="•"/>
            </a:pPr>
            <a:r>
              <a:rPr lang="en-US" dirty="0"/>
              <a:t>Frame Based Equipment (FBE)</a:t>
            </a:r>
          </a:p>
          <a:p>
            <a:pPr marL="1257300" lvl="2" indent="-457200">
              <a:buFont typeface="Arial" panose="020B0604020202020204" pitchFamily="34" charset="0"/>
              <a:buChar char="•"/>
            </a:pPr>
            <a:r>
              <a:rPr lang="en-US" dirty="0"/>
              <a:t>May access medium at discrete times</a:t>
            </a:r>
          </a:p>
          <a:p>
            <a:pPr marL="1257300" lvl="2" indent="-457200">
              <a:buFont typeface="Arial" panose="020B0604020202020204" pitchFamily="34" charset="0"/>
              <a:buChar char="•"/>
            </a:pPr>
            <a:r>
              <a:rPr lang="en-US" dirty="0"/>
              <a:t>Sensing but no </a:t>
            </a:r>
            <a:r>
              <a:rPr lang="en-US" dirty="0" err="1"/>
              <a:t>backoff</a:t>
            </a:r>
            <a:r>
              <a:rPr lang="en-US" dirty="0"/>
              <a:t> process</a:t>
            </a:r>
          </a:p>
          <a:p>
            <a:pPr marL="1257300" lvl="2" indent="-457200">
              <a:buFont typeface="Arial" panose="020B0604020202020204" pitchFamily="34" charset="0"/>
              <a:buChar char="•"/>
            </a:pPr>
            <a:endParaRPr lang="en-US" dirty="0"/>
          </a:p>
        </p:txBody>
      </p:sp>
      <p:sp>
        <p:nvSpPr>
          <p:cNvPr id="5" name="Datumsplatzhalter 4">
            <a:extLst>
              <a:ext uri="{FF2B5EF4-FFF2-40B4-BE49-F238E27FC236}">
                <a16:creationId xmlns:a16="http://schemas.microsoft.com/office/drawing/2014/main" id="{A5AEC0B4-E77F-2242-A483-E56CD62A29C5}"/>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82C08DB2-56FA-2E48-BEC3-557DCEDFEB3A}"/>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03533D0-4CBE-1344-ADE8-352DF9F39DAA}"/>
              </a:ext>
            </a:extLst>
          </p:cNvPr>
          <p:cNvSpPr>
            <a:spLocks noGrp="1"/>
          </p:cNvSpPr>
          <p:nvPr>
            <p:ph type="sldNum" idx="12"/>
          </p:nvPr>
        </p:nvSpPr>
        <p:spPr/>
        <p:txBody>
          <a:bodyPr/>
          <a:lstStyle/>
          <a:p>
            <a:r>
              <a:rPr lang="en-GB"/>
              <a:t>Slide </a:t>
            </a:r>
            <a:fld id="{1CD163DD-D5E7-41DA-95F2-71530C24F8C3}" type="slidenum">
              <a:rPr lang="en-GB" smtClean="0"/>
              <a:pPr/>
              <a:t>10</a:t>
            </a:fld>
            <a:endParaRPr lang="en-GB"/>
          </a:p>
        </p:txBody>
      </p:sp>
      <p:pic>
        <p:nvPicPr>
          <p:cNvPr id="11" name="Grafik 10">
            <a:extLst>
              <a:ext uri="{FF2B5EF4-FFF2-40B4-BE49-F238E27FC236}">
                <a16:creationId xmlns:a16="http://schemas.microsoft.com/office/drawing/2014/main" id="{0ED4E0B5-2001-4343-8298-AA2E783B7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32" y="1705103"/>
            <a:ext cx="4734628" cy="4665408"/>
          </a:xfrm>
          <a:prstGeom prst="rect">
            <a:avLst/>
          </a:prstGeom>
        </p:spPr>
      </p:pic>
    </p:spTree>
    <p:extLst>
      <p:ext uri="{BB962C8B-B14F-4D97-AF65-F5344CB8AC3E}">
        <p14:creationId xmlns:p14="http://schemas.microsoft.com/office/powerpoint/2010/main" val="122015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57B2B-BFF9-A348-9185-D77588FA021C}"/>
              </a:ext>
            </a:extLst>
          </p:cNvPr>
          <p:cNvSpPr>
            <a:spLocks noGrp="1"/>
          </p:cNvSpPr>
          <p:nvPr>
            <p:ph type="title"/>
          </p:nvPr>
        </p:nvSpPr>
        <p:spPr/>
        <p:txBody>
          <a:bodyPr/>
          <a:lstStyle/>
          <a:p>
            <a:r>
              <a:rPr lang="en-US" dirty="0"/>
              <a:t>Major aspects in EN 301 893 (2)</a:t>
            </a:r>
          </a:p>
        </p:txBody>
      </p:sp>
      <p:sp>
        <p:nvSpPr>
          <p:cNvPr id="3" name="Inhaltsplatzhalter 2">
            <a:extLst>
              <a:ext uri="{FF2B5EF4-FFF2-40B4-BE49-F238E27FC236}">
                <a16:creationId xmlns:a16="http://schemas.microsoft.com/office/drawing/2014/main" id="{2F92AD89-134E-E64B-A5A8-F500AB6EB631}"/>
              </a:ext>
            </a:extLst>
          </p:cNvPr>
          <p:cNvSpPr>
            <a:spLocks noGrp="1"/>
          </p:cNvSpPr>
          <p:nvPr>
            <p:ph sz="half" idx="1"/>
          </p:nvPr>
        </p:nvSpPr>
        <p:spPr/>
        <p:txBody>
          <a:bodyPr>
            <a:normAutofit lnSpcReduction="10000"/>
          </a:bodyPr>
          <a:lstStyle/>
          <a:p>
            <a:pPr marL="457200" indent="-457200">
              <a:buFont typeface="Arial" panose="020B0604020202020204" pitchFamily="34" charset="0"/>
              <a:buChar char="•"/>
            </a:pPr>
            <a:r>
              <a:rPr lang="en-US" dirty="0"/>
              <a:t>Rules for channel bonding</a:t>
            </a:r>
          </a:p>
          <a:p>
            <a:pPr marL="457200" indent="-457200">
              <a:buFont typeface="Arial" panose="020B0604020202020204" pitchFamily="34" charset="0"/>
              <a:buChar char="•"/>
            </a:pPr>
            <a:r>
              <a:rPr lang="en-US" dirty="0"/>
              <a:t>Maximum transmit power</a:t>
            </a:r>
          </a:p>
          <a:p>
            <a:pPr marL="457200" indent="-457200">
              <a:buFont typeface="Arial" panose="020B0604020202020204" pitchFamily="34" charset="0"/>
              <a:buChar char="•"/>
            </a:pPr>
            <a:r>
              <a:rPr lang="en-US" dirty="0"/>
              <a:t>Spectral masks</a:t>
            </a:r>
          </a:p>
          <a:p>
            <a:pPr marL="457200" indent="-457200">
              <a:buFont typeface="Arial" panose="020B0604020202020204" pitchFamily="34" charset="0"/>
              <a:buChar char="•"/>
            </a:pPr>
            <a:r>
              <a:rPr lang="en-US" dirty="0"/>
              <a:t>Detection thresholds for Listen-before-Talk (LBT)</a:t>
            </a:r>
          </a:p>
          <a:p>
            <a:pPr marL="457200" indent="-457200">
              <a:buFont typeface="Arial" panose="020B0604020202020204" pitchFamily="34" charset="0"/>
              <a:buChar char="•"/>
            </a:pPr>
            <a:r>
              <a:rPr lang="en-US" dirty="0"/>
              <a:t>Description of various tests</a:t>
            </a:r>
          </a:p>
          <a:p>
            <a:pPr marL="857250" lvl="1" indent="-457200">
              <a:buFont typeface="Arial" panose="020B0604020202020204" pitchFamily="34" charset="0"/>
              <a:buChar char="•"/>
            </a:pPr>
            <a:r>
              <a:rPr lang="en-US" dirty="0"/>
              <a:t>Adaptivity, radar detection, sensing thresholds, channel bonding, …</a:t>
            </a:r>
          </a:p>
        </p:txBody>
      </p:sp>
      <p:sp>
        <p:nvSpPr>
          <p:cNvPr id="5" name="Datumsplatzhalter 4">
            <a:extLst>
              <a:ext uri="{FF2B5EF4-FFF2-40B4-BE49-F238E27FC236}">
                <a16:creationId xmlns:a16="http://schemas.microsoft.com/office/drawing/2014/main" id="{A5AEC0B4-E77F-2242-A483-E56CD62A29C5}"/>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82C08DB2-56FA-2E48-BEC3-557DCEDFEB3A}"/>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03533D0-4CBE-1344-ADE8-352DF9F39DAA}"/>
              </a:ext>
            </a:extLst>
          </p:cNvPr>
          <p:cNvSpPr>
            <a:spLocks noGrp="1"/>
          </p:cNvSpPr>
          <p:nvPr>
            <p:ph type="sldNum" idx="12"/>
          </p:nvPr>
        </p:nvSpPr>
        <p:spPr/>
        <p:txBody>
          <a:bodyPr/>
          <a:lstStyle/>
          <a:p>
            <a:r>
              <a:rPr lang="en-GB"/>
              <a:t>Slide </a:t>
            </a:r>
            <a:fld id="{1CD163DD-D5E7-41DA-95F2-71530C24F8C3}" type="slidenum">
              <a:rPr lang="en-GB" smtClean="0"/>
              <a:pPr/>
              <a:t>11</a:t>
            </a:fld>
            <a:endParaRPr lang="en-GB"/>
          </a:p>
        </p:txBody>
      </p:sp>
      <p:pic>
        <p:nvPicPr>
          <p:cNvPr id="9" name="Grafik 8">
            <a:extLst>
              <a:ext uri="{FF2B5EF4-FFF2-40B4-BE49-F238E27FC236}">
                <a16:creationId xmlns:a16="http://schemas.microsoft.com/office/drawing/2014/main" id="{43958998-C900-4245-B968-ED5BBBE5C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974" y="1687515"/>
            <a:ext cx="5900036" cy="4533900"/>
          </a:xfrm>
          <a:prstGeom prst="rect">
            <a:avLst/>
          </a:prstGeom>
        </p:spPr>
      </p:pic>
    </p:spTree>
    <p:extLst>
      <p:ext uri="{BB962C8B-B14F-4D97-AF65-F5344CB8AC3E}">
        <p14:creationId xmlns:p14="http://schemas.microsoft.com/office/powerpoint/2010/main" val="12789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4D495-90F7-1E46-946C-B8CA9B3D747E}"/>
              </a:ext>
            </a:extLst>
          </p:cNvPr>
          <p:cNvSpPr>
            <a:spLocks noGrp="1"/>
          </p:cNvSpPr>
          <p:nvPr>
            <p:ph type="title"/>
          </p:nvPr>
        </p:nvSpPr>
        <p:spPr/>
        <p:txBody>
          <a:bodyPr/>
          <a:lstStyle/>
          <a:p>
            <a:r>
              <a:rPr lang="en-US" dirty="0"/>
              <a:t>What is is new in version 2.1.1?</a:t>
            </a:r>
          </a:p>
        </p:txBody>
      </p:sp>
      <p:sp>
        <p:nvSpPr>
          <p:cNvPr id="3" name="Inhaltsplatzhalter 2">
            <a:extLst>
              <a:ext uri="{FF2B5EF4-FFF2-40B4-BE49-F238E27FC236}">
                <a16:creationId xmlns:a16="http://schemas.microsoft.com/office/drawing/2014/main" id="{F3C76139-DD14-B841-97F5-9B0D01C1A996}"/>
              </a:ext>
            </a:extLst>
          </p:cNvPr>
          <p:cNvSpPr>
            <a:spLocks noGrp="1"/>
          </p:cNvSpPr>
          <p:nvPr>
            <p:ph sz="half" idx="1"/>
          </p:nvPr>
        </p:nvSpPr>
        <p:spPr/>
        <p:txBody>
          <a:bodyPr/>
          <a:lstStyle/>
          <a:p>
            <a:pPr marL="457200" indent="-457200">
              <a:buFont typeface="Arial" panose="020B0604020202020204" pitchFamily="34" charset="0"/>
              <a:buChar char="•"/>
            </a:pPr>
            <a:r>
              <a:rPr lang="en-US" dirty="0"/>
              <a:t>Until version 1.8.1</a:t>
            </a:r>
          </a:p>
          <a:p>
            <a:pPr marL="857250" lvl="1" indent="-457200">
              <a:buFont typeface="Arial" panose="020B0604020202020204" pitchFamily="34" charset="0"/>
              <a:buChar char="•"/>
            </a:pPr>
            <a:r>
              <a:rPr lang="en-US" dirty="0"/>
              <a:t>Requirements focusing on device</a:t>
            </a:r>
          </a:p>
          <a:p>
            <a:pPr marL="857250" lvl="1" indent="-457200">
              <a:buFont typeface="Arial" panose="020B0604020202020204" pitchFamily="34" charset="0"/>
              <a:buChar char="•"/>
            </a:pPr>
            <a:r>
              <a:rPr lang="en-US" dirty="0"/>
              <a:t>Generic concept defining maximum transmit duration dependent on random medium access deferral</a:t>
            </a:r>
          </a:p>
          <a:p>
            <a:pPr marL="857250" lvl="1" indent="-457200">
              <a:buFont typeface="Arial" panose="020B0604020202020204" pitchFamily="34" charset="0"/>
              <a:buChar char="•"/>
            </a:pPr>
            <a:r>
              <a:rPr lang="en-US" dirty="0"/>
              <a:t>Simple tests measuring duty cycle etc.</a:t>
            </a:r>
          </a:p>
        </p:txBody>
      </p:sp>
      <p:sp>
        <p:nvSpPr>
          <p:cNvPr id="4" name="Inhaltsplatzhalter 3">
            <a:extLst>
              <a:ext uri="{FF2B5EF4-FFF2-40B4-BE49-F238E27FC236}">
                <a16:creationId xmlns:a16="http://schemas.microsoft.com/office/drawing/2014/main" id="{8B8726DD-7298-BD41-93DE-B242EB4B4825}"/>
              </a:ext>
            </a:extLst>
          </p:cNvPr>
          <p:cNvSpPr>
            <a:spLocks noGrp="1"/>
          </p:cNvSpPr>
          <p:nvPr>
            <p:ph sz="half" idx="2"/>
          </p:nvPr>
        </p:nvSpPr>
        <p:spPr/>
        <p:txBody>
          <a:bodyPr>
            <a:normAutofit fontScale="70000" lnSpcReduction="20000"/>
          </a:bodyPr>
          <a:lstStyle/>
          <a:p>
            <a:pPr marL="457200" indent="-457200">
              <a:buFont typeface="Arial" panose="020B0604020202020204" pitchFamily="34" charset="0"/>
              <a:buChar char="•"/>
            </a:pPr>
            <a:r>
              <a:rPr lang="en-US" dirty="0"/>
              <a:t>From version 2.1.1</a:t>
            </a:r>
          </a:p>
          <a:p>
            <a:pPr marL="857250" lvl="1" indent="-457200">
              <a:buFont typeface="Arial" panose="020B0604020202020204" pitchFamily="34" charset="0"/>
              <a:buChar char="•"/>
            </a:pPr>
            <a:r>
              <a:rPr lang="en-US" dirty="0"/>
              <a:t>Fixed channel raster</a:t>
            </a:r>
          </a:p>
          <a:p>
            <a:pPr marL="1257300" lvl="2" indent="-457200">
              <a:buFont typeface="Arial" panose="020B0604020202020204" pitchFamily="34" charset="0"/>
              <a:buChar char="•"/>
            </a:pPr>
            <a:r>
              <a:rPr lang="en-US" dirty="0"/>
              <a:t>Temporal minimal bandwidth of 2 MHz</a:t>
            </a:r>
          </a:p>
          <a:p>
            <a:pPr marL="857250" lvl="1" indent="-457200">
              <a:buFont typeface="Arial" panose="020B0604020202020204" pitchFamily="34" charset="0"/>
              <a:buChar char="•"/>
            </a:pPr>
            <a:r>
              <a:rPr lang="en-US" dirty="0"/>
              <a:t>Testing system behavior</a:t>
            </a:r>
          </a:p>
          <a:p>
            <a:pPr marL="1257300" lvl="2" indent="-457200">
              <a:buFont typeface="Arial" panose="020B0604020202020204" pitchFamily="34" charset="0"/>
              <a:buChar char="•"/>
            </a:pPr>
            <a:r>
              <a:rPr lang="en-US" dirty="0"/>
              <a:t>Channel access behavior of device under test (DUT) and companion</a:t>
            </a:r>
          </a:p>
          <a:p>
            <a:pPr marL="1257300" lvl="2" indent="-457200">
              <a:buFont typeface="Arial" panose="020B0604020202020204" pitchFamily="34" charset="0"/>
              <a:buChar char="•"/>
            </a:pPr>
            <a:r>
              <a:rPr lang="en-US" dirty="0"/>
              <a:t>Duration of DUT and companion device transmissions not to exceed TXOP (Channel Occupancy Time, COT) threshold</a:t>
            </a:r>
          </a:p>
          <a:p>
            <a:pPr marL="857250" lvl="1" indent="-457200">
              <a:buFont typeface="Arial" panose="020B0604020202020204" pitchFamily="34" charset="0"/>
              <a:buChar char="•"/>
            </a:pPr>
            <a:r>
              <a:rPr lang="en-US" dirty="0"/>
              <a:t>Very detailed LBE requirements</a:t>
            </a:r>
          </a:p>
          <a:p>
            <a:pPr marL="1257300" lvl="2" indent="-457200">
              <a:buFont typeface="Arial" panose="020B0604020202020204" pitchFamily="34" charset="0"/>
              <a:buChar char="•"/>
            </a:pPr>
            <a:r>
              <a:rPr lang="en-US" dirty="0"/>
              <a:t>Testing </a:t>
            </a:r>
            <a:r>
              <a:rPr lang="en-US" dirty="0" err="1"/>
              <a:t>backoff</a:t>
            </a:r>
            <a:r>
              <a:rPr lang="en-US" dirty="0"/>
              <a:t> behavior, measuring statistics etc.</a:t>
            </a:r>
          </a:p>
          <a:p>
            <a:pPr marL="857250" lvl="1" indent="-457200">
              <a:buFont typeface="Arial" panose="020B0604020202020204" pitchFamily="34" charset="0"/>
              <a:buChar char="•"/>
            </a:pPr>
            <a:r>
              <a:rPr lang="en-US" dirty="0"/>
              <a:t>Restricting user access to software and device behavior</a:t>
            </a:r>
          </a:p>
          <a:p>
            <a:pPr marL="1257300" lvl="2" indent="-457200">
              <a:buFont typeface="Arial" panose="020B0604020202020204" pitchFamily="34" charset="0"/>
              <a:buChar char="•"/>
            </a:pPr>
            <a:r>
              <a:rPr lang="en-US" dirty="0"/>
              <a:t>Must not disable radar detection</a:t>
            </a:r>
          </a:p>
          <a:p>
            <a:pPr marL="857250" lvl="1" indent="-457200">
              <a:buFont typeface="Arial" panose="020B0604020202020204" pitchFamily="34" charset="0"/>
              <a:buChar char="•"/>
            </a:pPr>
            <a:r>
              <a:rPr lang="en-US" dirty="0"/>
              <a:t>Deferral to different modulated signals</a:t>
            </a:r>
          </a:p>
          <a:p>
            <a:pPr marL="1257300" lvl="2" indent="-457200">
              <a:buFont typeface="Arial" panose="020B0604020202020204" pitchFamily="34" charset="0"/>
              <a:buChar char="•"/>
            </a:pPr>
            <a:r>
              <a:rPr lang="en-US" dirty="0"/>
              <a:t>Not only testing gaussian noise</a:t>
            </a:r>
          </a:p>
        </p:txBody>
      </p:sp>
      <p:sp>
        <p:nvSpPr>
          <p:cNvPr id="5" name="Datumsplatzhalter 4">
            <a:extLst>
              <a:ext uri="{FF2B5EF4-FFF2-40B4-BE49-F238E27FC236}">
                <a16:creationId xmlns:a16="http://schemas.microsoft.com/office/drawing/2014/main" id="{193BE41F-FF76-D640-BC2E-BA012871BC44}"/>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8946743D-D94A-F74E-AF33-13C761A2B653}"/>
              </a:ext>
            </a:extLst>
          </p:cNvPr>
          <p:cNvSpPr>
            <a:spLocks noGrp="1"/>
          </p:cNvSpPr>
          <p:nvPr>
            <p:ph type="ftr" idx="11"/>
          </p:nvPr>
        </p:nvSpPr>
        <p:spPr/>
        <p:txBody>
          <a:bodyPr/>
          <a:lstStyle/>
          <a:p>
            <a:r>
              <a:rPr lang="en-GB" dirty="0"/>
              <a:t>Guido R. Hiertz, Ericsson</a:t>
            </a:r>
          </a:p>
        </p:txBody>
      </p:sp>
      <p:sp>
        <p:nvSpPr>
          <p:cNvPr id="7" name="Foliennummernplatzhalter 6">
            <a:extLst>
              <a:ext uri="{FF2B5EF4-FFF2-40B4-BE49-F238E27FC236}">
                <a16:creationId xmlns:a16="http://schemas.microsoft.com/office/drawing/2014/main" id="{91F46A1B-815A-9A45-9BA6-6F6BD4724252}"/>
              </a:ext>
            </a:extLst>
          </p:cNvPr>
          <p:cNvSpPr>
            <a:spLocks noGrp="1"/>
          </p:cNvSpPr>
          <p:nvPr>
            <p:ph type="sldNum" idx="12"/>
          </p:nvPr>
        </p:nvSpPr>
        <p:spPr/>
        <p:txBody>
          <a:bodyPr/>
          <a:lstStyle/>
          <a:p>
            <a:r>
              <a:rPr lang="en-GB"/>
              <a:t>Slide </a:t>
            </a:r>
            <a:fld id="{1CD163DD-D5E7-41DA-95F2-71530C24F8C3}" type="slidenum">
              <a:rPr lang="en-GB" smtClean="0"/>
              <a:pPr/>
              <a:t>12</a:t>
            </a:fld>
            <a:endParaRPr lang="en-GB"/>
          </a:p>
        </p:txBody>
      </p:sp>
    </p:spTree>
    <p:extLst>
      <p:ext uri="{BB962C8B-B14F-4D97-AF65-F5344CB8AC3E}">
        <p14:creationId xmlns:p14="http://schemas.microsoft.com/office/powerpoint/2010/main" val="314401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16EFF-70A9-024C-87E1-D472482DBE38}"/>
              </a:ext>
            </a:extLst>
          </p:cNvPr>
          <p:cNvSpPr>
            <a:spLocks noGrp="1"/>
          </p:cNvSpPr>
          <p:nvPr>
            <p:ph type="title"/>
          </p:nvPr>
        </p:nvSpPr>
        <p:spPr>
          <a:xfrm>
            <a:off x="914401" y="685801"/>
            <a:ext cx="4389511" cy="1065213"/>
          </a:xfrm>
        </p:spPr>
        <p:txBody>
          <a:bodyPr/>
          <a:lstStyle/>
          <a:p>
            <a:r>
              <a:rPr lang="en-US" dirty="0"/>
              <a:t>LBE adaptivity</a:t>
            </a:r>
          </a:p>
        </p:txBody>
      </p:sp>
      <p:sp>
        <p:nvSpPr>
          <p:cNvPr id="3" name="Inhaltsplatzhalter 2">
            <a:extLst>
              <a:ext uri="{FF2B5EF4-FFF2-40B4-BE49-F238E27FC236}">
                <a16:creationId xmlns:a16="http://schemas.microsoft.com/office/drawing/2014/main" id="{F981D6AC-EC6C-2046-A67B-48F282A0FC21}"/>
              </a:ext>
            </a:extLst>
          </p:cNvPr>
          <p:cNvSpPr>
            <a:spLocks noGrp="1"/>
          </p:cNvSpPr>
          <p:nvPr>
            <p:ph sz="half" idx="1"/>
          </p:nvPr>
        </p:nvSpPr>
        <p:spPr>
          <a:xfrm>
            <a:off x="914401" y="1981201"/>
            <a:ext cx="4389511" cy="4113213"/>
          </a:xfrm>
        </p:spPr>
        <p:txBody>
          <a:bodyPr/>
          <a:lstStyle/>
          <a:p>
            <a:pPr marL="457200" indent="-457200">
              <a:buFont typeface="Arial" panose="020B0604020202020204" pitchFamily="34" charset="0"/>
              <a:buChar char="•"/>
            </a:pPr>
            <a:r>
              <a:rPr lang="en-US" dirty="0"/>
              <a:t>Emulating EDCA</a:t>
            </a:r>
          </a:p>
          <a:p>
            <a:pPr marL="857250" lvl="1" indent="-457200">
              <a:buFont typeface="Arial" panose="020B0604020202020204" pitchFamily="34" charset="0"/>
              <a:buChar char="•"/>
            </a:pPr>
            <a:r>
              <a:rPr lang="en-US" dirty="0"/>
              <a:t>Prioritization period ≡ AIFS[AC]</a:t>
            </a:r>
          </a:p>
          <a:p>
            <a:pPr marL="857250" lvl="1" indent="-457200">
              <a:buFont typeface="Arial" panose="020B0604020202020204" pitchFamily="34" charset="0"/>
              <a:buChar char="•"/>
            </a:pPr>
            <a:r>
              <a:rPr lang="en-US" dirty="0" err="1"/>
              <a:t>Backoff</a:t>
            </a:r>
            <a:r>
              <a:rPr lang="en-US" dirty="0"/>
              <a:t> procedure ≡ CW[AC] dependent random waiting</a:t>
            </a:r>
          </a:p>
          <a:p>
            <a:pPr marL="857250" lvl="1" indent="-457200">
              <a:buFont typeface="Arial" panose="020B0604020202020204" pitchFamily="34" charset="0"/>
              <a:buChar char="•"/>
            </a:pPr>
            <a:r>
              <a:rPr lang="en-US" dirty="0"/>
              <a:t>Virtual collisions etc.</a:t>
            </a:r>
          </a:p>
          <a:p>
            <a:pPr marL="457200" indent="-457200">
              <a:buFont typeface="Arial" panose="020B0604020202020204" pitchFamily="34" charset="0"/>
              <a:buChar char="•"/>
            </a:pPr>
            <a:r>
              <a:rPr lang="en-US" dirty="0"/>
              <a:t>DCF &amp; “Post-</a:t>
            </a:r>
            <a:r>
              <a:rPr lang="en-US" dirty="0" err="1"/>
              <a:t>backoff</a:t>
            </a:r>
            <a:r>
              <a:rPr lang="en-US" dirty="0"/>
              <a:t>” behavior are permitted</a:t>
            </a:r>
          </a:p>
        </p:txBody>
      </p:sp>
      <p:sp>
        <p:nvSpPr>
          <p:cNvPr id="5" name="Datumsplatzhalter 4">
            <a:extLst>
              <a:ext uri="{FF2B5EF4-FFF2-40B4-BE49-F238E27FC236}">
                <a16:creationId xmlns:a16="http://schemas.microsoft.com/office/drawing/2014/main" id="{9A73F4F2-29B6-AA49-8EB3-541D57762499}"/>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2A4671E9-4098-3848-9E9B-0592FE794D08}"/>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D2805A2-DA1F-2844-9F04-F32A7AEFD0D2}"/>
              </a:ext>
            </a:extLst>
          </p:cNvPr>
          <p:cNvSpPr>
            <a:spLocks noGrp="1"/>
          </p:cNvSpPr>
          <p:nvPr>
            <p:ph type="sldNum" idx="12"/>
          </p:nvPr>
        </p:nvSpPr>
        <p:spPr/>
        <p:txBody>
          <a:bodyPr/>
          <a:lstStyle/>
          <a:p>
            <a:r>
              <a:rPr lang="en-GB"/>
              <a:t>Slide </a:t>
            </a:r>
            <a:fld id="{1CD163DD-D5E7-41DA-95F2-71530C24F8C3}" type="slidenum">
              <a:rPr lang="en-GB" smtClean="0"/>
              <a:pPr/>
              <a:t>13</a:t>
            </a:fld>
            <a:endParaRPr lang="en-GB"/>
          </a:p>
        </p:txBody>
      </p:sp>
      <p:pic>
        <p:nvPicPr>
          <p:cNvPr id="8" name="Picture 21">
            <a:extLst>
              <a:ext uri="{FF2B5EF4-FFF2-40B4-BE49-F238E27FC236}">
                <a16:creationId xmlns:a16="http://schemas.microsoft.com/office/drawing/2014/main" id="{FCC0185A-BD30-4944-B915-BC5360E1BE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91944" y="659472"/>
            <a:ext cx="5808726" cy="5760720"/>
          </a:xfrm>
          <a:prstGeom prst="rect">
            <a:avLst/>
          </a:prstGeom>
          <a:noFill/>
          <a:ln>
            <a:noFill/>
          </a:ln>
        </p:spPr>
      </p:pic>
    </p:spTree>
    <p:extLst>
      <p:ext uri="{BB962C8B-B14F-4D97-AF65-F5344CB8AC3E}">
        <p14:creationId xmlns:p14="http://schemas.microsoft.com/office/powerpoint/2010/main" val="9350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7F7CF-FDB9-704C-BAE2-3218A07E5221}"/>
              </a:ext>
            </a:extLst>
          </p:cNvPr>
          <p:cNvSpPr>
            <a:spLocks noGrp="1"/>
          </p:cNvSpPr>
          <p:nvPr>
            <p:ph type="title"/>
          </p:nvPr>
        </p:nvSpPr>
        <p:spPr>
          <a:xfrm>
            <a:off x="914401" y="685801"/>
            <a:ext cx="3381399" cy="1065213"/>
          </a:xfrm>
        </p:spPr>
        <p:txBody>
          <a:bodyPr/>
          <a:lstStyle/>
          <a:p>
            <a:r>
              <a:rPr lang="en-US" dirty="0"/>
              <a:t>Transition period</a:t>
            </a:r>
          </a:p>
        </p:txBody>
      </p:sp>
      <p:sp>
        <p:nvSpPr>
          <p:cNvPr id="5" name="Datumsplatzhalter 4">
            <a:extLst>
              <a:ext uri="{FF2B5EF4-FFF2-40B4-BE49-F238E27FC236}">
                <a16:creationId xmlns:a16="http://schemas.microsoft.com/office/drawing/2014/main" id="{A350902D-7F37-B84F-A6F4-C5B60D62A7EC}"/>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F62A1494-A134-CD4A-9E6B-1707DDA9C035}"/>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4863511E-5AF8-3946-A5B9-1B4080670032}"/>
              </a:ext>
            </a:extLst>
          </p:cNvPr>
          <p:cNvSpPr>
            <a:spLocks noGrp="1"/>
          </p:cNvSpPr>
          <p:nvPr>
            <p:ph type="sldNum" idx="12"/>
          </p:nvPr>
        </p:nvSpPr>
        <p:spPr/>
        <p:txBody>
          <a:bodyPr/>
          <a:lstStyle/>
          <a:p>
            <a:r>
              <a:rPr lang="en-GB"/>
              <a:t>Slide </a:t>
            </a:r>
            <a:fld id="{1CD163DD-D5E7-41DA-95F2-71530C24F8C3}" type="slidenum">
              <a:rPr lang="en-GB" smtClean="0"/>
              <a:pPr/>
              <a:t>14</a:t>
            </a:fld>
            <a:endParaRPr lang="en-GB"/>
          </a:p>
        </p:txBody>
      </p:sp>
      <p:sp>
        <p:nvSpPr>
          <p:cNvPr id="10" name="Inhaltsplatzhalter 9">
            <a:extLst>
              <a:ext uri="{FF2B5EF4-FFF2-40B4-BE49-F238E27FC236}">
                <a16:creationId xmlns:a16="http://schemas.microsoft.com/office/drawing/2014/main" id="{8211AAEC-FFE8-134F-8C27-55D3EC8FD47B}"/>
              </a:ext>
            </a:extLst>
          </p:cNvPr>
          <p:cNvSpPr>
            <a:spLocks noGrp="1"/>
          </p:cNvSpPr>
          <p:nvPr>
            <p:ph sz="half" idx="1"/>
          </p:nvPr>
        </p:nvSpPr>
        <p:spPr>
          <a:xfrm>
            <a:off x="914401" y="1981201"/>
            <a:ext cx="3165375" cy="4113213"/>
          </a:xfrm>
        </p:spPr>
        <p:txBody>
          <a:bodyPr/>
          <a:lstStyle/>
          <a:p>
            <a:pPr marL="457200" indent="-457200">
              <a:buFont typeface="Arial" panose="020B0604020202020204" pitchFamily="34" charset="0"/>
              <a:buChar char="•"/>
            </a:pPr>
            <a:r>
              <a:rPr lang="en-US" sz="2400" dirty="0"/>
              <a:t>Transition period for version 1.8.1 of EN 301 893 ended 2018-06-12</a:t>
            </a:r>
          </a:p>
          <a:p>
            <a:pPr marL="857250" lvl="1" indent="-457200">
              <a:buFont typeface="Arial" panose="020B0604020202020204" pitchFamily="34" charset="0"/>
              <a:buChar char="•"/>
            </a:pPr>
            <a:r>
              <a:rPr lang="en-US" sz="2000" dirty="0"/>
              <a:t>Version 2.1.1 in force since then</a:t>
            </a:r>
          </a:p>
        </p:txBody>
      </p:sp>
      <p:pic>
        <p:nvPicPr>
          <p:cNvPr id="11" name="Inhaltsplatzhalter 8">
            <a:extLst>
              <a:ext uri="{FF2B5EF4-FFF2-40B4-BE49-F238E27FC236}">
                <a16:creationId xmlns:a16="http://schemas.microsoft.com/office/drawing/2014/main" id="{EA14D343-7511-724C-8731-983BC2C6F5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65977" y="1200250"/>
            <a:ext cx="7514885" cy="4835460"/>
          </a:xfrm>
        </p:spPr>
      </p:pic>
    </p:spTree>
    <p:extLst>
      <p:ext uri="{BB962C8B-B14F-4D97-AF65-F5344CB8AC3E}">
        <p14:creationId xmlns:p14="http://schemas.microsoft.com/office/powerpoint/2010/main" val="308247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7C5E6-3FEE-B74B-83C0-6015D7A2AC29}"/>
              </a:ext>
            </a:extLst>
          </p:cNvPr>
          <p:cNvSpPr>
            <a:spLocks noGrp="1"/>
          </p:cNvSpPr>
          <p:nvPr>
            <p:ph type="title"/>
          </p:nvPr>
        </p:nvSpPr>
        <p:spPr/>
        <p:txBody>
          <a:bodyPr/>
          <a:lstStyle/>
          <a:p>
            <a:r>
              <a:rPr lang="en-US" dirty="0"/>
              <a:t>What will the next version of EN 301 893 bring?</a:t>
            </a:r>
          </a:p>
        </p:txBody>
      </p:sp>
      <p:sp>
        <p:nvSpPr>
          <p:cNvPr id="3" name="Inhaltsplatzhalter 2">
            <a:extLst>
              <a:ext uri="{FF2B5EF4-FFF2-40B4-BE49-F238E27FC236}">
                <a16:creationId xmlns:a16="http://schemas.microsoft.com/office/drawing/2014/main" id="{64CC66C2-0FC3-1B4C-9B71-9FE173164413}"/>
              </a:ext>
            </a:extLst>
          </p:cNvPr>
          <p:cNvSpPr>
            <a:spLocks noGrp="1"/>
          </p:cNvSpPr>
          <p:nvPr>
            <p:ph sz="half" idx="1"/>
          </p:nvPr>
        </p:nvSpPr>
        <p:spPr/>
        <p:txBody>
          <a:bodyPr>
            <a:normAutofit fontScale="92500" lnSpcReduction="20000"/>
          </a:bodyPr>
          <a:lstStyle/>
          <a:p>
            <a:pPr>
              <a:buFont typeface="Arial" panose="020B0604020202020204" pitchFamily="34" charset="0"/>
              <a:buChar char="•"/>
            </a:pPr>
            <a:r>
              <a:rPr lang="en-US" dirty="0"/>
              <a:t>Exception to “declare compliance” instead of testing has been withdrawn</a:t>
            </a:r>
          </a:p>
          <a:p>
            <a:pPr>
              <a:buFont typeface="Arial" panose="020B0604020202020204" pitchFamily="34" charset="0"/>
              <a:buChar char="•"/>
            </a:pPr>
            <a:r>
              <a:rPr lang="en-US" dirty="0"/>
              <a:t>Testing of …</a:t>
            </a:r>
          </a:p>
          <a:p>
            <a:pPr lvl="1">
              <a:buFont typeface="Arial" panose="020B0604020202020204" pitchFamily="34" charset="0"/>
              <a:buChar char="•"/>
            </a:pPr>
            <a:r>
              <a:rPr lang="en-US" dirty="0" err="1"/>
              <a:t>Backoff</a:t>
            </a:r>
            <a:r>
              <a:rPr lang="en-US" dirty="0"/>
              <a:t> behavior</a:t>
            </a:r>
          </a:p>
          <a:p>
            <a:pPr lvl="1">
              <a:buFont typeface="Arial" panose="020B0604020202020204" pitchFamily="34" charset="0"/>
              <a:buChar char="•"/>
            </a:pPr>
            <a:r>
              <a:rPr lang="en-US" dirty="0"/>
              <a:t>TXOP limit</a:t>
            </a:r>
          </a:p>
          <a:p>
            <a:pPr>
              <a:buFont typeface="Arial" panose="020B0604020202020204" pitchFamily="34" charset="0"/>
              <a:buChar char="•"/>
            </a:pPr>
            <a:r>
              <a:rPr lang="en-US" dirty="0"/>
              <a:t>… mandatory with next release</a:t>
            </a:r>
          </a:p>
          <a:p>
            <a:pPr lvl="1">
              <a:buFont typeface="Arial" panose="020B0604020202020204" pitchFamily="34" charset="0"/>
              <a:buChar char="•"/>
            </a:pPr>
            <a:r>
              <a:rPr lang="en-US" dirty="0"/>
              <a:t>(Open Source) Tools as presented in 11-19/693 help to analyze product behavior</a:t>
            </a:r>
          </a:p>
        </p:txBody>
      </p:sp>
      <p:sp>
        <p:nvSpPr>
          <p:cNvPr id="7" name="Inhaltsplatzhalter 6">
            <a:extLst>
              <a:ext uri="{FF2B5EF4-FFF2-40B4-BE49-F238E27FC236}">
                <a16:creationId xmlns:a16="http://schemas.microsoft.com/office/drawing/2014/main" id="{2C6E791E-AFA5-454D-A3AB-B1A1424F3F00}"/>
              </a:ext>
            </a:extLst>
          </p:cNvPr>
          <p:cNvSpPr>
            <a:spLocks noGrp="1"/>
          </p:cNvSpPr>
          <p:nvPr>
            <p:ph sz="half" idx="2"/>
          </p:nvPr>
        </p:nvSpPr>
        <p:spPr/>
        <p:txBody>
          <a:bodyPr>
            <a:normAutofit fontScale="92500" lnSpcReduction="20000"/>
          </a:bodyPr>
          <a:lstStyle/>
          <a:p>
            <a:pPr marL="457200" indent="-457200">
              <a:buFont typeface="Arial" panose="020B0604020202020204" pitchFamily="34" charset="0"/>
              <a:buChar char="•"/>
            </a:pPr>
            <a:r>
              <a:rPr lang="en-US" dirty="0"/>
              <a:t>Applying a transmit power independent LBT threshold of −62 dBm requires using IEEE 802.11a preamble as secondary trigger</a:t>
            </a:r>
          </a:p>
          <a:p>
            <a:pPr marL="857250" lvl="1" indent="-457200">
              <a:buFont typeface="Arial" panose="020B0604020202020204" pitchFamily="34" charset="0"/>
              <a:buChar char="•"/>
            </a:pPr>
            <a:r>
              <a:rPr lang="en-US" dirty="0"/>
              <a:t>Hence, mandatory testing of IEEE 802.11a preamble conformance</a:t>
            </a:r>
          </a:p>
          <a:p>
            <a:pPr marL="857250" lvl="1" indent="-457200">
              <a:buFont typeface="Arial" panose="020B0604020202020204" pitchFamily="34" charset="0"/>
              <a:buChar char="•"/>
            </a:pPr>
            <a:r>
              <a:rPr lang="en-US" dirty="0"/>
              <a:t>Devices needing to defer for duration indicated in preamble SIGNAL field</a:t>
            </a:r>
          </a:p>
          <a:p>
            <a:pPr marL="857250" lvl="1" indent="-457200">
              <a:buFont typeface="Arial" panose="020B0604020202020204" pitchFamily="34" charset="0"/>
              <a:buChar char="•"/>
            </a:pPr>
            <a:r>
              <a:rPr lang="en-US" dirty="0"/>
              <a:t>Device’s sensitivity to preamble threshold to be tested</a:t>
            </a:r>
          </a:p>
        </p:txBody>
      </p:sp>
      <p:sp>
        <p:nvSpPr>
          <p:cNvPr id="6" name="Datumsplatzhalter 5">
            <a:extLst>
              <a:ext uri="{FF2B5EF4-FFF2-40B4-BE49-F238E27FC236}">
                <a16:creationId xmlns:a16="http://schemas.microsoft.com/office/drawing/2014/main" id="{30DCE532-5B96-894F-8476-2DD8871C03A1}"/>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2ADBDAD7-B631-7C40-8533-148BC1436343}"/>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11132D3F-CC2C-7944-BA72-77B91F25446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18919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B4483-995C-9343-9AB6-A57796530722}"/>
              </a:ext>
            </a:extLst>
          </p:cNvPr>
          <p:cNvSpPr>
            <a:spLocks noGrp="1"/>
          </p:cNvSpPr>
          <p:nvPr>
            <p:ph type="title"/>
          </p:nvPr>
        </p:nvSpPr>
        <p:spPr/>
        <p:txBody>
          <a:bodyPr/>
          <a:lstStyle/>
          <a:p>
            <a:r>
              <a:rPr lang="en-US" dirty="0"/>
              <a:t>What are essential requirements?</a:t>
            </a:r>
          </a:p>
        </p:txBody>
      </p:sp>
      <p:sp>
        <p:nvSpPr>
          <p:cNvPr id="7" name="Inhaltsplatzhalter 6">
            <a:extLst>
              <a:ext uri="{FF2B5EF4-FFF2-40B4-BE49-F238E27FC236}">
                <a16:creationId xmlns:a16="http://schemas.microsoft.com/office/drawing/2014/main" id="{DE3E93E4-E077-BC47-A75B-994A550F0C30}"/>
              </a:ext>
            </a:extLst>
          </p:cNvPr>
          <p:cNvSpPr>
            <a:spLocks noGrp="1"/>
          </p:cNvSpPr>
          <p:nvPr>
            <p:ph sz="half" idx="1"/>
          </p:nvPr>
        </p:nvSpPr>
        <p:spPr/>
        <p:txBody>
          <a:bodyPr/>
          <a:lstStyle/>
          <a:p>
            <a:pPr marL="457200" indent="-457200">
              <a:buFont typeface="Arial" panose="020B0604020202020204" pitchFamily="34" charset="0"/>
              <a:buChar char="•"/>
            </a:pPr>
            <a:r>
              <a:rPr lang="en-US" dirty="0"/>
              <a:t>Basically, all “shall” statements</a:t>
            </a:r>
          </a:p>
          <a:p>
            <a:pPr marL="457200" indent="-457200">
              <a:buFont typeface="Arial" panose="020B0604020202020204" pitchFamily="34" charset="0"/>
              <a:buChar char="•"/>
            </a:pPr>
            <a:r>
              <a:rPr lang="en-US" dirty="0"/>
              <a:t>Examples</a:t>
            </a:r>
          </a:p>
          <a:p>
            <a:pPr marL="857250" lvl="1" indent="-457200">
              <a:buFont typeface="Arial" panose="020B0604020202020204" pitchFamily="34" charset="0"/>
              <a:buChar char="•"/>
            </a:pPr>
            <a:r>
              <a:rPr lang="en-US" dirty="0"/>
              <a:t>Radar detection</a:t>
            </a:r>
          </a:p>
          <a:p>
            <a:pPr marL="857250" lvl="1" indent="-457200">
              <a:buFont typeface="Arial" panose="020B0604020202020204" pitchFamily="34" charset="0"/>
              <a:buChar char="•"/>
            </a:pPr>
            <a:r>
              <a:rPr lang="en-US" dirty="0"/>
              <a:t>Unwanted emissions</a:t>
            </a:r>
          </a:p>
          <a:p>
            <a:pPr marL="1257300" lvl="2" indent="-457200">
              <a:buFont typeface="Arial" panose="020B0604020202020204" pitchFamily="34" charset="0"/>
              <a:buChar char="•"/>
            </a:pPr>
            <a:r>
              <a:rPr lang="en-US" dirty="0"/>
              <a:t>Inside band</a:t>
            </a:r>
          </a:p>
          <a:p>
            <a:pPr marL="1257300" lvl="2" indent="-457200">
              <a:buFont typeface="Arial" panose="020B0604020202020204" pitchFamily="34" charset="0"/>
              <a:buChar char="•"/>
            </a:pPr>
            <a:r>
              <a:rPr lang="en-US" dirty="0"/>
              <a:t>Outside band</a:t>
            </a:r>
          </a:p>
          <a:p>
            <a:pPr marL="857250" lvl="1" indent="-457200">
              <a:buFont typeface="Arial" panose="020B0604020202020204" pitchFamily="34" charset="0"/>
              <a:buChar char="•"/>
            </a:pPr>
            <a:r>
              <a:rPr lang="en-US" dirty="0"/>
              <a:t>Receiver blocking</a:t>
            </a:r>
          </a:p>
        </p:txBody>
      </p:sp>
      <p:sp>
        <p:nvSpPr>
          <p:cNvPr id="8" name="Inhaltsplatzhalter 7">
            <a:extLst>
              <a:ext uri="{FF2B5EF4-FFF2-40B4-BE49-F238E27FC236}">
                <a16:creationId xmlns:a16="http://schemas.microsoft.com/office/drawing/2014/main" id="{1DFD21B0-F498-4545-AD15-C5BBE5D86A67}"/>
              </a:ext>
            </a:extLst>
          </p:cNvPr>
          <p:cNvSpPr>
            <a:spLocks noGrp="1"/>
          </p:cNvSpPr>
          <p:nvPr>
            <p:ph sz="half" idx="2"/>
          </p:nvPr>
        </p:nvSpPr>
        <p:spPr/>
        <p:txBody>
          <a:bodyPr/>
          <a:lstStyle/>
          <a:p>
            <a:pPr marL="857250" lvl="1" indent="-457200">
              <a:buFont typeface="Arial" panose="020B0604020202020204" pitchFamily="34" charset="0"/>
              <a:buChar char="•"/>
            </a:pPr>
            <a:r>
              <a:rPr lang="en-US" dirty="0"/>
              <a:t>Channel bonding, spectral masks</a:t>
            </a:r>
          </a:p>
          <a:p>
            <a:pPr marL="857250" lvl="1" indent="-457200">
              <a:buFont typeface="Arial" panose="020B0604020202020204" pitchFamily="34" charset="0"/>
              <a:buChar char="•"/>
            </a:pPr>
            <a:r>
              <a:rPr lang="en-US" dirty="0"/>
              <a:t>Power density</a:t>
            </a:r>
          </a:p>
          <a:p>
            <a:pPr marL="1257300" lvl="2" indent="-457200">
              <a:buFont typeface="Arial" panose="020B0604020202020204" pitchFamily="34" charset="0"/>
              <a:buChar char="•"/>
            </a:pPr>
            <a:r>
              <a:rPr lang="en-US" dirty="0"/>
              <a:t>Max transmit power</a:t>
            </a:r>
          </a:p>
          <a:p>
            <a:pPr marL="857250" lvl="1" indent="-457200">
              <a:buFont typeface="Arial" panose="020B0604020202020204" pitchFamily="34" charset="0"/>
              <a:buChar char="•"/>
            </a:pPr>
            <a:r>
              <a:rPr lang="en-US" dirty="0"/>
              <a:t>LBT thresholds</a:t>
            </a:r>
          </a:p>
          <a:p>
            <a:pPr marL="1257300" lvl="2" indent="-457200">
              <a:buFont typeface="Arial" panose="020B0604020202020204" pitchFamily="34" charset="0"/>
              <a:buChar char="•"/>
            </a:pPr>
            <a:r>
              <a:rPr lang="en-US" dirty="0"/>
              <a:t>Deferral to modulated signals &amp; noise</a:t>
            </a:r>
          </a:p>
          <a:p>
            <a:pPr marL="857250" lvl="1" indent="-457200">
              <a:buFont typeface="Arial" panose="020B0604020202020204" pitchFamily="34" charset="0"/>
              <a:buChar char="•"/>
            </a:pPr>
            <a:r>
              <a:rPr lang="en-US" dirty="0" err="1"/>
              <a:t>Backoff</a:t>
            </a:r>
            <a:r>
              <a:rPr lang="en-US" dirty="0"/>
              <a:t> behavior</a:t>
            </a:r>
          </a:p>
          <a:p>
            <a:pPr marL="1257300" lvl="2" indent="-457200">
              <a:buFont typeface="Arial" panose="020B0604020202020204" pitchFamily="34" charset="0"/>
              <a:buChar char="•"/>
            </a:pPr>
            <a:r>
              <a:rPr lang="en-US" dirty="0"/>
              <a:t>Slot distribution</a:t>
            </a:r>
          </a:p>
          <a:p>
            <a:pPr marL="857250" lvl="1" indent="-457200">
              <a:buFont typeface="Arial" panose="020B0604020202020204" pitchFamily="34" charset="0"/>
              <a:buChar char="•"/>
            </a:pPr>
            <a:r>
              <a:rPr lang="en-US" dirty="0"/>
              <a:t>Maximum TXOP duration</a:t>
            </a:r>
          </a:p>
          <a:p>
            <a:pPr marL="857250" lvl="1" indent="-457200">
              <a:buFont typeface="Arial" panose="020B0604020202020204" pitchFamily="34" charset="0"/>
              <a:buChar char="•"/>
            </a:pPr>
            <a:endParaRPr lang="en-US" dirty="0"/>
          </a:p>
        </p:txBody>
      </p:sp>
      <p:sp>
        <p:nvSpPr>
          <p:cNvPr id="6" name="Datumsplatzhalter 5">
            <a:extLst>
              <a:ext uri="{FF2B5EF4-FFF2-40B4-BE49-F238E27FC236}">
                <a16:creationId xmlns:a16="http://schemas.microsoft.com/office/drawing/2014/main" id="{0B5744D8-74F8-0949-BB4D-0D0B9368EE6F}"/>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BBDCEFAC-7498-974C-AB8B-252D72DE669D}"/>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06BEC534-BDE8-7B45-8981-8C210244BBF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238497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2CCA-DD2E-8E44-8C2F-3F41E825D863}"/>
              </a:ext>
            </a:extLst>
          </p:cNvPr>
          <p:cNvSpPr>
            <a:spLocks noGrp="1"/>
          </p:cNvSpPr>
          <p:nvPr>
            <p:ph type="title"/>
          </p:nvPr>
        </p:nvSpPr>
        <p:spPr>
          <a:xfrm>
            <a:off x="914401" y="685801"/>
            <a:ext cx="5077884" cy="1065213"/>
          </a:xfrm>
        </p:spPr>
        <p:txBody>
          <a:bodyPr/>
          <a:lstStyle/>
          <a:p>
            <a:r>
              <a:rPr lang="en-US" dirty="0"/>
              <a:t>Example: </a:t>
            </a:r>
            <a:r>
              <a:rPr lang="en-US" dirty="0" err="1"/>
              <a:t>Backoff</a:t>
            </a:r>
            <a:r>
              <a:rPr lang="en-US" dirty="0"/>
              <a:t> test (1)</a:t>
            </a:r>
          </a:p>
        </p:txBody>
      </p:sp>
      <p:sp>
        <p:nvSpPr>
          <p:cNvPr id="3" name="Inhaltsplatzhalter 2">
            <a:extLst>
              <a:ext uri="{FF2B5EF4-FFF2-40B4-BE49-F238E27FC236}">
                <a16:creationId xmlns:a16="http://schemas.microsoft.com/office/drawing/2014/main" id="{AD00E20D-0B88-EC4C-9A03-825563C500CE}"/>
              </a:ext>
            </a:extLst>
          </p:cNvPr>
          <p:cNvSpPr>
            <a:spLocks noGrp="1"/>
          </p:cNvSpPr>
          <p:nvPr>
            <p:ph sz="half" idx="1"/>
          </p:nvPr>
        </p:nvSpPr>
        <p:spPr/>
        <p:txBody>
          <a:bodyPr/>
          <a:lstStyle/>
          <a:p>
            <a:pPr marL="457200" indent="-457200">
              <a:buFont typeface="Arial" panose="020B0604020202020204" pitchFamily="34" charset="0"/>
              <a:buChar char="•"/>
            </a:pPr>
            <a:r>
              <a:rPr lang="en-US" dirty="0"/>
              <a:t>EN 301 893 defines a Channel Occupancy Time (COT = TXOP) as sequence of transmissions having no gaps of more than 25 µs duration</a:t>
            </a:r>
          </a:p>
          <a:p>
            <a:pPr marL="857250" lvl="1" indent="-457200">
              <a:buFont typeface="Arial" panose="020B0604020202020204" pitchFamily="34" charset="0"/>
              <a:buChar char="•"/>
            </a:pPr>
            <a:r>
              <a:rPr lang="en-US" dirty="0"/>
              <a:t>Defined by occupied and unoccupied periods</a:t>
            </a:r>
          </a:p>
          <a:p>
            <a:pPr marL="857250" lvl="1" indent="-457200">
              <a:buFont typeface="Arial" panose="020B0604020202020204" pitchFamily="34" charset="0"/>
              <a:buChar char="•"/>
            </a:pPr>
            <a:r>
              <a:rPr lang="en-US" dirty="0"/>
              <a:t>Used to classify measurements</a:t>
            </a:r>
          </a:p>
        </p:txBody>
      </p:sp>
      <p:pic>
        <p:nvPicPr>
          <p:cNvPr id="9" name="Inhaltsplatzhalter 8">
            <a:extLst>
              <a:ext uri="{FF2B5EF4-FFF2-40B4-BE49-F238E27FC236}">
                <a16:creationId xmlns:a16="http://schemas.microsoft.com/office/drawing/2014/main" id="{B534512C-B3E0-D14C-B01C-FDAC979CEC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032" y="701429"/>
            <a:ext cx="4032448" cy="5720187"/>
          </a:xfrm>
        </p:spPr>
      </p:pic>
      <p:sp>
        <p:nvSpPr>
          <p:cNvPr id="5" name="Datumsplatzhalter 4">
            <a:extLst>
              <a:ext uri="{FF2B5EF4-FFF2-40B4-BE49-F238E27FC236}">
                <a16:creationId xmlns:a16="http://schemas.microsoft.com/office/drawing/2014/main" id="{2B90BD83-B194-0F43-9B03-ED3B1C5190B0}"/>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E71BF493-CC52-2F4C-8E63-CFE3775EFE56}"/>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5FBFC11-7B04-E842-A329-5EA906378EB7}"/>
              </a:ext>
            </a:extLst>
          </p:cNvPr>
          <p:cNvSpPr>
            <a:spLocks noGrp="1"/>
          </p:cNvSpPr>
          <p:nvPr>
            <p:ph type="sldNum" idx="12"/>
          </p:nvPr>
        </p:nvSpPr>
        <p:spPr/>
        <p:txBody>
          <a:bodyPr/>
          <a:lstStyle/>
          <a:p>
            <a:r>
              <a:rPr lang="en-GB"/>
              <a:t>Slide </a:t>
            </a:r>
            <a:fld id="{1CD163DD-D5E7-41DA-95F2-71530C24F8C3}" type="slidenum">
              <a:rPr lang="en-GB" smtClean="0"/>
              <a:pPr/>
              <a:t>17</a:t>
            </a:fld>
            <a:endParaRPr lang="en-GB"/>
          </a:p>
        </p:txBody>
      </p:sp>
      <p:sp>
        <p:nvSpPr>
          <p:cNvPr id="10" name="Oval 9">
            <a:extLst>
              <a:ext uri="{FF2B5EF4-FFF2-40B4-BE49-F238E27FC236}">
                <a16:creationId xmlns:a16="http://schemas.microsoft.com/office/drawing/2014/main" id="{0DC0FDEF-C365-7647-AAB6-25C8D15BF4ED}"/>
              </a:ext>
            </a:extLst>
          </p:cNvPr>
          <p:cNvSpPr/>
          <p:nvPr/>
        </p:nvSpPr>
        <p:spPr bwMode="auto">
          <a:xfrm>
            <a:off x="6312025" y="1402633"/>
            <a:ext cx="3888432" cy="3888432"/>
          </a:xfrm>
          <a:prstGeom prst="ellipse">
            <a:avLst/>
          </a:prstGeom>
          <a:blipFill dpi="0" rotWithShape="1">
            <a:blip r:embed="rId2"/>
            <a:srcRect/>
            <a:stretch>
              <a:fillRect l="-40000" t="-70000" r="-40000" b="-91000"/>
            </a:stretch>
          </a:blipFill>
          <a:ln w="1238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1" name="Gerade Verbindung 10">
            <a:extLst>
              <a:ext uri="{FF2B5EF4-FFF2-40B4-BE49-F238E27FC236}">
                <a16:creationId xmlns:a16="http://schemas.microsoft.com/office/drawing/2014/main" id="{FBF5A973-128F-964D-8404-E908A81A06DD}"/>
              </a:ext>
            </a:extLst>
          </p:cNvPr>
          <p:cNvCxnSpPr/>
          <p:nvPr/>
        </p:nvCxnSpPr>
        <p:spPr bwMode="auto">
          <a:xfrm>
            <a:off x="9619750" y="4751005"/>
            <a:ext cx="1080120" cy="1080120"/>
          </a:xfrm>
          <a:prstGeom prst="line">
            <a:avLst/>
          </a:prstGeom>
          <a:solidFill>
            <a:srgbClr val="00B8FF"/>
          </a:solidFill>
          <a:ln w="2540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116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2CCA-DD2E-8E44-8C2F-3F41E825D863}"/>
              </a:ext>
            </a:extLst>
          </p:cNvPr>
          <p:cNvSpPr>
            <a:spLocks noGrp="1"/>
          </p:cNvSpPr>
          <p:nvPr>
            <p:ph type="title"/>
          </p:nvPr>
        </p:nvSpPr>
        <p:spPr>
          <a:xfrm>
            <a:off x="914401" y="685801"/>
            <a:ext cx="5077884" cy="1065213"/>
          </a:xfrm>
        </p:spPr>
        <p:txBody>
          <a:bodyPr/>
          <a:lstStyle/>
          <a:p>
            <a:r>
              <a:rPr lang="en-US" dirty="0"/>
              <a:t>Example: </a:t>
            </a:r>
            <a:r>
              <a:rPr lang="en-US" dirty="0" err="1"/>
              <a:t>Backoff</a:t>
            </a:r>
            <a:r>
              <a:rPr lang="en-US" dirty="0"/>
              <a:t> test (2)</a:t>
            </a:r>
          </a:p>
        </p:txBody>
      </p:sp>
      <p:sp>
        <p:nvSpPr>
          <p:cNvPr id="3" name="Inhaltsplatzhalter 2">
            <a:extLst>
              <a:ext uri="{FF2B5EF4-FFF2-40B4-BE49-F238E27FC236}">
                <a16:creationId xmlns:a16="http://schemas.microsoft.com/office/drawing/2014/main" id="{AD00E20D-0B88-EC4C-9A03-825563C500CE}"/>
              </a:ext>
            </a:extLst>
          </p:cNvPr>
          <p:cNvSpPr>
            <a:spLocks noGrp="1"/>
          </p:cNvSpPr>
          <p:nvPr>
            <p:ph sz="half" idx="1"/>
          </p:nvPr>
        </p:nvSpPr>
        <p:spPr/>
        <p:txBody>
          <a:bodyPr/>
          <a:lstStyle/>
          <a:p>
            <a:pPr marL="457200" indent="-457200">
              <a:buFont typeface="Arial" panose="020B0604020202020204" pitchFamily="34" charset="0"/>
              <a:buChar char="•"/>
            </a:pPr>
            <a:r>
              <a:rPr lang="en-US" dirty="0"/>
              <a:t>EN 301 893 translates the adaptivity requirements on the truncated exponential </a:t>
            </a:r>
            <a:r>
              <a:rPr lang="en-US" dirty="0" err="1"/>
              <a:t>backoff</a:t>
            </a:r>
            <a:r>
              <a:rPr lang="en-US" dirty="0"/>
              <a:t> into discrete bins of certain duration</a:t>
            </a:r>
          </a:p>
          <a:p>
            <a:pPr marL="857250" lvl="1" indent="-457200">
              <a:buFont typeface="Arial" panose="020B0604020202020204" pitchFamily="34" charset="0"/>
              <a:buChar char="•"/>
            </a:pPr>
            <a:r>
              <a:rPr lang="en-US" dirty="0"/>
              <a:t>Depends on priority and device category (e.g. non-AP STA or AP STA)</a:t>
            </a:r>
          </a:p>
        </p:txBody>
      </p:sp>
      <p:sp>
        <p:nvSpPr>
          <p:cNvPr id="5" name="Datumsplatzhalter 4">
            <a:extLst>
              <a:ext uri="{FF2B5EF4-FFF2-40B4-BE49-F238E27FC236}">
                <a16:creationId xmlns:a16="http://schemas.microsoft.com/office/drawing/2014/main" id="{2B90BD83-B194-0F43-9B03-ED3B1C5190B0}"/>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E71BF493-CC52-2F4C-8E63-CFE3775EFE56}"/>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5FBFC11-7B04-E842-A329-5EA906378EB7}"/>
              </a:ext>
            </a:extLst>
          </p:cNvPr>
          <p:cNvSpPr>
            <a:spLocks noGrp="1"/>
          </p:cNvSpPr>
          <p:nvPr>
            <p:ph type="sldNum" idx="12"/>
          </p:nvPr>
        </p:nvSpPr>
        <p:spPr/>
        <p:txBody>
          <a:bodyPr/>
          <a:lstStyle/>
          <a:p>
            <a:r>
              <a:rPr lang="en-GB"/>
              <a:t>Slide </a:t>
            </a:r>
            <a:fld id="{1CD163DD-D5E7-41DA-95F2-71530C24F8C3}" type="slidenum">
              <a:rPr lang="en-GB" smtClean="0"/>
              <a:pPr/>
              <a:t>18</a:t>
            </a:fld>
            <a:endParaRPr lang="en-GB"/>
          </a:p>
        </p:txBody>
      </p:sp>
      <p:pic>
        <p:nvPicPr>
          <p:cNvPr id="11" name="Inhaltsplatzhalter 10">
            <a:extLst>
              <a:ext uri="{FF2B5EF4-FFF2-40B4-BE49-F238E27FC236}">
                <a16:creationId xmlns:a16="http://schemas.microsoft.com/office/drawing/2014/main" id="{26721EB9-0E8E-7B4E-A1A4-A4F21683AA5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2024" y="599284"/>
            <a:ext cx="4104455" cy="5822332"/>
          </a:xfrm>
        </p:spPr>
      </p:pic>
      <p:sp>
        <p:nvSpPr>
          <p:cNvPr id="33" name="Oval 32">
            <a:extLst>
              <a:ext uri="{FF2B5EF4-FFF2-40B4-BE49-F238E27FC236}">
                <a16:creationId xmlns:a16="http://schemas.microsoft.com/office/drawing/2014/main" id="{5473ED51-3AA4-C24D-9BFB-1A7BCA92EDAB}"/>
              </a:ext>
            </a:extLst>
          </p:cNvPr>
          <p:cNvSpPr/>
          <p:nvPr/>
        </p:nvSpPr>
        <p:spPr bwMode="auto">
          <a:xfrm>
            <a:off x="6312025" y="1402633"/>
            <a:ext cx="3888432" cy="3888432"/>
          </a:xfrm>
          <a:prstGeom prst="ellipse">
            <a:avLst/>
          </a:prstGeom>
          <a:blipFill dpi="0" rotWithShape="1">
            <a:blip r:embed="rId2"/>
            <a:srcRect/>
            <a:stretch>
              <a:fillRect l="-40000" t="-70000" r="-40000" b="-70000"/>
            </a:stretch>
          </a:blipFill>
          <a:ln w="1238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5" name="Gerade Verbindung 34">
            <a:extLst>
              <a:ext uri="{FF2B5EF4-FFF2-40B4-BE49-F238E27FC236}">
                <a16:creationId xmlns:a16="http://schemas.microsoft.com/office/drawing/2014/main" id="{47781FAF-A7F4-D64C-9DA3-3DB1493F34A9}"/>
              </a:ext>
            </a:extLst>
          </p:cNvPr>
          <p:cNvCxnSpPr/>
          <p:nvPr/>
        </p:nvCxnSpPr>
        <p:spPr bwMode="auto">
          <a:xfrm>
            <a:off x="9619750" y="4751005"/>
            <a:ext cx="1080120" cy="1080120"/>
          </a:xfrm>
          <a:prstGeom prst="line">
            <a:avLst/>
          </a:prstGeom>
          <a:solidFill>
            <a:srgbClr val="00B8FF"/>
          </a:solidFill>
          <a:ln w="2540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4133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2CCA-DD2E-8E44-8C2F-3F41E825D863}"/>
              </a:ext>
            </a:extLst>
          </p:cNvPr>
          <p:cNvSpPr>
            <a:spLocks noGrp="1"/>
          </p:cNvSpPr>
          <p:nvPr>
            <p:ph type="title"/>
          </p:nvPr>
        </p:nvSpPr>
        <p:spPr>
          <a:xfrm>
            <a:off x="914401" y="685801"/>
            <a:ext cx="5077884" cy="1065213"/>
          </a:xfrm>
        </p:spPr>
        <p:txBody>
          <a:bodyPr/>
          <a:lstStyle/>
          <a:p>
            <a:r>
              <a:rPr lang="en-US" dirty="0"/>
              <a:t>Example: </a:t>
            </a:r>
            <a:r>
              <a:rPr lang="en-US" dirty="0" err="1"/>
              <a:t>Backoff</a:t>
            </a:r>
            <a:r>
              <a:rPr lang="en-US" dirty="0"/>
              <a:t> test (3)</a:t>
            </a:r>
          </a:p>
        </p:txBody>
      </p:sp>
      <p:sp>
        <p:nvSpPr>
          <p:cNvPr id="3" name="Inhaltsplatzhalter 2">
            <a:extLst>
              <a:ext uri="{FF2B5EF4-FFF2-40B4-BE49-F238E27FC236}">
                <a16:creationId xmlns:a16="http://schemas.microsoft.com/office/drawing/2014/main" id="{AD00E20D-0B88-EC4C-9A03-825563C500CE}"/>
              </a:ext>
            </a:extLst>
          </p:cNvPr>
          <p:cNvSpPr>
            <a:spLocks noGrp="1"/>
          </p:cNvSpPr>
          <p:nvPr>
            <p:ph sz="half" idx="1"/>
          </p:nvPr>
        </p:nvSpPr>
        <p:spPr/>
        <p:txBody>
          <a:bodyPr/>
          <a:lstStyle/>
          <a:p>
            <a:pPr marL="457200" indent="-457200">
              <a:buFont typeface="Arial" panose="020B0604020202020204" pitchFamily="34" charset="0"/>
              <a:buChar char="•"/>
            </a:pPr>
            <a:r>
              <a:rPr lang="en-US" dirty="0"/>
              <a:t>A Cumulative Distribution Function (CDF) describes a tolerable probability per bin</a:t>
            </a:r>
          </a:p>
          <a:p>
            <a:pPr marL="857250" lvl="1" indent="-457200">
              <a:buFont typeface="Arial" panose="020B0604020202020204" pitchFamily="34" charset="0"/>
              <a:buChar char="•"/>
            </a:pPr>
            <a:r>
              <a:rPr lang="en-US" dirty="0"/>
              <a:t>Devices fail if probability of bins are exceeded</a:t>
            </a:r>
          </a:p>
          <a:p>
            <a:pPr marL="857250" lvl="1" indent="-457200">
              <a:buFont typeface="Arial" panose="020B0604020202020204" pitchFamily="34" charset="0"/>
              <a:buChar char="•"/>
            </a:pPr>
            <a:r>
              <a:rPr lang="en-US" dirty="0"/>
              <a:t>Devices may always wait longer than permitted</a:t>
            </a:r>
          </a:p>
          <a:p>
            <a:pPr marL="1257300" lvl="2" indent="-457200">
              <a:buFont typeface="Arial" panose="020B0604020202020204" pitchFamily="34" charset="0"/>
              <a:buChar char="•"/>
            </a:pPr>
            <a:r>
              <a:rPr lang="en-US" dirty="0"/>
              <a:t>Less aggressive behavior</a:t>
            </a:r>
          </a:p>
        </p:txBody>
      </p:sp>
      <p:sp>
        <p:nvSpPr>
          <p:cNvPr id="5" name="Datumsplatzhalter 4">
            <a:extLst>
              <a:ext uri="{FF2B5EF4-FFF2-40B4-BE49-F238E27FC236}">
                <a16:creationId xmlns:a16="http://schemas.microsoft.com/office/drawing/2014/main" id="{2B90BD83-B194-0F43-9B03-ED3B1C5190B0}"/>
              </a:ext>
            </a:extLst>
          </p:cNvPr>
          <p:cNvSpPr>
            <a:spLocks noGrp="1"/>
          </p:cNvSpPr>
          <p:nvPr>
            <p:ph type="dt" idx="10"/>
          </p:nvPr>
        </p:nvSpPr>
        <p:spPr/>
        <p:txBody>
          <a:bodyPr/>
          <a:lstStyle/>
          <a:p>
            <a:r>
              <a:rPr lang="de-DE"/>
              <a:t>May 2019</a:t>
            </a:r>
            <a:endParaRPr lang="en-GB"/>
          </a:p>
        </p:txBody>
      </p:sp>
      <p:sp>
        <p:nvSpPr>
          <p:cNvPr id="6" name="Fußzeilenplatzhalter 5">
            <a:extLst>
              <a:ext uri="{FF2B5EF4-FFF2-40B4-BE49-F238E27FC236}">
                <a16:creationId xmlns:a16="http://schemas.microsoft.com/office/drawing/2014/main" id="{E71BF493-CC52-2F4C-8E63-CFE3775EFE56}"/>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B5FBFC11-7B04-E842-A329-5EA906378EB7}"/>
              </a:ext>
            </a:extLst>
          </p:cNvPr>
          <p:cNvSpPr>
            <a:spLocks noGrp="1"/>
          </p:cNvSpPr>
          <p:nvPr>
            <p:ph type="sldNum" idx="12"/>
          </p:nvPr>
        </p:nvSpPr>
        <p:spPr/>
        <p:txBody>
          <a:bodyPr/>
          <a:lstStyle/>
          <a:p>
            <a:r>
              <a:rPr lang="en-GB"/>
              <a:t>Slide </a:t>
            </a:r>
            <a:fld id="{1CD163DD-D5E7-41DA-95F2-71530C24F8C3}" type="slidenum">
              <a:rPr lang="en-GB" smtClean="0"/>
              <a:pPr/>
              <a:t>19</a:t>
            </a:fld>
            <a:endParaRPr lang="en-GB"/>
          </a:p>
        </p:txBody>
      </p:sp>
      <p:pic>
        <p:nvPicPr>
          <p:cNvPr id="11" name="Inhaltsplatzhalter 10">
            <a:extLst>
              <a:ext uri="{FF2B5EF4-FFF2-40B4-BE49-F238E27FC236}">
                <a16:creationId xmlns:a16="http://schemas.microsoft.com/office/drawing/2014/main" id="{70531E5F-BFE6-C14A-954E-56EAF1219A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8048" y="677120"/>
            <a:ext cx="4104456" cy="5776216"/>
          </a:xfrm>
        </p:spPr>
      </p:pic>
      <p:sp>
        <p:nvSpPr>
          <p:cNvPr id="12" name="Oval 11">
            <a:extLst>
              <a:ext uri="{FF2B5EF4-FFF2-40B4-BE49-F238E27FC236}">
                <a16:creationId xmlns:a16="http://schemas.microsoft.com/office/drawing/2014/main" id="{18D9CA17-6679-4C43-B139-B72DBBBBF38E}"/>
              </a:ext>
            </a:extLst>
          </p:cNvPr>
          <p:cNvSpPr/>
          <p:nvPr/>
        </p:nvSpPr>
        <p:spPr bwMode="auto">
          <a:xfrm>
            <a:off x="6312025" y="1402633"/>
            <a:ext cx="3888432" cy="3888432"/>
          </a:xfrm>
          <a:prstGeom prst="ellipse">
            <a:avLst/>
          </a:prstGeom>
          <a:blipFill dpi="0" rotWithShape="1">
            <a:blip r:embed="rId2"/>
            <a:srcRect/>
            <a:stretch>
              <a:fillRect l="-40000" t="-70000" r="-40000" b="-70000"/>
            </a:stretch>
          </a:blipFill>
          <a:ln w="1238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3" name="Gerade Verbindung 12">
            <a:extLst>
              <a:ext uri="{FF2B5EF4-FFF2-40B4-BE49-F238E27FC236}">
                <a16:creationId xmlns:a16="http://schemas.microsoft.com/office/drawing/2014/main" id="{C29387EB-21A7-824E-A689-9E438054B1A6}"/>
              </a:ext>
            </a:extLst>
          </p:cNvPr>
          <p:cNvCxnSpPr/>
          <p:nvPr/>
        </p:nvCxnSpPr>
        <p:spPr bwMode="auto">
          <a:xfrm>
            <a:off x="9619750" y="4751005"/>
            <a:ext cx="1080120" cy="1080120"/>
          </a:xfrm>
          <a:prstGeom prst="line">
            <a:avLst/>
          </a:prstGeom>
          <a:solidFill>
            <a:srgbClr val="00B8FF"/>
          </a:solidFill>
          <a:ln w="2540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9456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Harmonized Standard (HS)?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“A harmonised Standard</a:t>
            </a:r>
          </a:p>
          <a:p>
            <a:pPr lvl="1">
              <a:buFont typeface="Arial" panose="020B0604020202020204" pitchFamily="34" charset="0"/>
              <a:buChar char="•"/>
            </a:pPr>
            <a:r>
              <a:rPr lang="en" dirty="0"/>
              <a:t>is a European standard developed by a </a:t>
            </a:r>
            <a:r>
              <a:rPr lang="en" dirty="0" err="1"/>
              <a:t>recognised</a:t>
            </a:r>
            <a:r>
              <a:rPr lang="en" dirty="0"/>
              <a:t> European Standards </a:t>
            </a:r>
            <a:r>
              <a:rPr lang="en" dirty="0" err="1"/>
              <a:t>Organisation</a:t>
            </a:r>
            <a:r>
              <a:rPr lang="en" dirty="0"/>
              <a:t>:</a:t>
            </a:r>
          </a:p>
          <a:p>
            <a:pPr lvl="2">
              <a:buFont typeface="Arial" panose="020B0604020202020204" pitchFamily="34" charset="0"/>
              <a:buChar char="•"/>
            </a:pPr>
            <a:r>
              <a:rPr lang="en" dirty="0"/>
              <a:t>CEN, CENELEC, or ETSI.</a:t>
            </a:r>
          </a:p>
          <a:p>
            <a:pPr lvl="1">
              <a:buFont typeface="Arial" panose="020B0604020202020204" pitchFamily="34" charset="0"/>
              <a:buChar char="•"/>
            </a:pPr>
            <a:r>
              <a:rPr lang="en" dirty="0"/>
              <a:t>It is created following a request from the European Commission to one of these </a:t>
            </a:r>
            <a:r>
              <a:rPr lang="en" dirty="0" err="1"/>
              <a:t>organisations</a:t>
            </a:r>
            <a:r>
              <a:rPr lang="en" dirty="0"/>
              <a:t>.” [1]</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a:t>
            </a:fld>
            <a:endParaRPr lang="en-GB"/>
          </a:p>
        </p:txBody>
      </p:sp>
      <p:sp>
        <p:nvSpPr>
          <p:cNvPr id="5" name="Footer Placeholder 4"/>
          <p:cNvSpPr>
            <a:spLocks noGrp="1"/>
          </p:cNvSpPr>
          <p:nvPr>
            <p:ph type="ftr" idx="14"/>
          </p:nvPr>
        </p:nvSpPr>
        <p:spPr/>
        <p:txBody>
          <a:bodyPr/>
          <a:lstStyle/>
          <a:p>
            <a:r>
              <a:rPr lang="en-GB"/>
              <a:t>Guido R. Hiertz, Ericsson</a:t>
            </a:r>
            <a:endParaRPr lang="en-GB" dirty="0"/>
          </a:p>
        </p:txBody>
      </p:sp>
      <p:sp>
        <p:nvSpPr>
          <p:cNvPr id="4" name="Date Placeholder 3"/>
          <p:cNvSpPr>
            <a:spLocks noGrp="1"/>
          </p:cNvSpPr>
          <p:nvPr>
            <p:ph type="dt" idx="15"/>
          </p:nvPr>
        </p:nvSpPr>
        <p:spPr/>
        <p:txBody>
          <a:bodyPr/>
          <a:lstStyle/>
          <a:p>
            <a:r>
              <a:rPr lang="de-DE"/>
              <a:t>May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E4CCF-D5DE-224B-B65C-28EF3725C6A1}"/>
              </a:ext>
            </a:extLst>
          </p:cNvPr>
          <p:cNvSpPr>
            <a:spLocks noGrp="1"/>
          </p:cNvSpPr>
          <p:nvPr>
            <p:ph type="title"/>
          </p:nvPr>
        </p:nvSpPr>
        <p:spPr>
          <a:xfrm>
            <a:off x="914402" y="685801"/>
            <a:ext cx="4873898" cy="1065213"/>
          </a:xfrm>
        </p:spPr>
        <p:txBody>
          <a:bodyPr/>
          <a:lstStyle/>
          <a:p>
            <a:r>
              <a:rPr lang="en-US" dirty="0"/>
              <a:t>What is special about an essential requirement?</a:t>
            </a:r>
          </a:p>
        </p:txBody>
      </p:sp>
      <p:sp>
        <p:nvSpPr>
          <p:cNvPr id="3" name="Inhaltsplatzhalter 2">
            <a:extLst>
              <a:ext uri="{FF2B5EF4-FFF2-40B4-BE49-F238E27FC236}">
                <a16:creationId xmlns:a16="http://schemas.microsoft.com/office/drawing/2014/main" id="{33A71D0D-63D9-4148-9B70-7F2408F2BB71}"/>
              </a:ext>
            </a:extLst>
          </p:cNvPr>
          <p:cNvSpPr>
            <a:spLocks noGrp="1"/>
          </p:cNvSpPr>
          <p:nvPr>
            <p:ph sz="half" idx="1"/>
          </p:nvPr>
        </p:nvSpPr>
        <p:spPr>
          <a:xfrm>
            <a:off x="914401" y="1981201"/>
            <a:ext cx="4878917" cy="4113213"/>
          </a:xfrm>
        </p:spPr>
        <p:txBody>
          <a:bodyPr>
            <a:normAutofit fontScale="85000" lnSpcReduction="20000"/>
          </a:bodyPr>
          <a:lstStyle/>
          <a:p>
            <a:pPr marL="457200" indent="-457200">
              <a:buFont typeface="Arial" panose="020B0604020202020204" pitchFamily="34" charset="0"/>
              <a:buChar char="•"/>
            </a:pPr>
            <a:r>
              <a:rPr lang="en-US" dirty="0"/>
              <a:t>Regulatory authorities demand every essential requirement to be accompanied by a test</a:t>
            </a:r>
          </a:p>
          <a:p>
            <a:pPr marL="857250" lvl="1" indent="-457200">
              <a:buFont typeface="Arial" panose="020B0604020202020204" pitchFamily="34" charset="0"/>
              <a:buChar char="•"/>
            </a:pPr>
            <a:r>
              <a:rPr lang="en-US" dirty="0"/>
              <a:t>Authorities need descriptions of tests to analyze products</a:t>
            </a:r>
          </a:p>
          <a:p>
            <a:pPr marL="857250" lvl="1" indent="-457200">
              <a:buFont typeface="Arial" panose="020B0604020202020204" pitchFamily="34" charset="0"/>
              <a:buChar char="•"/>
            </a:pPr>
            <a:r>
              <a:rPr lang="en-US" dirty="0"/>
              <a:t>Authorities required to perform market surveillance</a:t>
            </a:r>
          </a:p>
          <a:p>
            <a:pPr marL="857250" lvl="1" indent="-457200">
              <a:buFont typeface="Arial" panose="020B0604020202020204" pitchFamily="34" charset="0"/>
              <a:buChar char="•"/>
            </a:pPr>
            <a:r>
              <a:rPr lang="en-US" dirty="0"/>
              <a:t>Tests also used by notified bodies</a:t>
            </a:r>
          </a:p>
          <a:p>
            <a:pPr marL="457200" indent="-457200">
              <a:buFont typeface="Arial" panose="020B0604020202020204" pitchFamily="34" charset="0"/>
              <a:buChar char="•"/>
            </a:pPr>
            <a:r>
              <a:rPr lang="en-US" dirty="0"/>
              <a:t>Example market surveillance report by German </a:t>
            </a:r>
            <a:r>
              <a:rPr lang="en-US" dirty="0" err="1"/>
              <a:t>Bundesnetzagentur</a:t>
            </a:r>
            <a:r>
              <a:rPr lang="en-US" dirty="0"/>
              <a:t> (</a:t>
            </a:r>
            <a:r>
              <a:rPr lang="en-US" dirty="0" err="1"/>
              <a:t>BNetzA</a:t>
            </a:r>
            <a:r>
              <a:rPr lang="en-US" dirty="0"/>
              <a:t>)</a:t>
            </a:r>
          </a:p>
          <a:p>
            <a:pPr marL="857250" lvl="1" indent="-457200">
              <a:buFont typeface="Arial" panose="020B0604020202020204" pitchFamily="34" charset="0"/>
              <a:buChar char="•"/>
            </a:pPr>
            <a:r>
              <a:rPr lang="en-US" dirty="0"/>
              <a:t>Only 15 % w/o issues, &gt;30 % not compliant with DFS requirements</a:t>
            </a:r>
          </a:p>
        </p:txBody>
      </p:sp>
      <p:sp>
        <p:nvSpPr>
          <p:cNvPr id="5" name="Datumsplatzhalter 4">
            <a:extLst>
              <a:ext uri="{FF2B5EF4-FFF2-40B4-BE49-F238E27FC236}">
                <a16:creationId xmlns:a16="http://schemas.microsoft.com/office/drawing/2014/main" id="{76002A18-C337-7047-ABBB-C920D83C56F3}"/>
              </a:ext>
            </a:extLst>
          </p:cNvPr>
          <p:cNvSpPr>
            <a:spLocks noGrp="1"/>
          </p:cNvSpPr>
          <p:nvPr>
            <p:ph type="dt" idx="10"/>
          </p:nvPr>
        </p:nvSpPr>
        <p:spPr/>
        <p:txBody>
          <a:bodyPr/>
          <a:lstStyle/>
          <a:p>
            <a:r>
              <a:rPr lang="de-DE" dirty="0"/>
              <a:t>May 2019</a:t>
            </a:r>
            <a:endParaRPr lang="en-GB" dirty="0"/>
          </a:p>
        </p:txBody>
      </p:sp>
      <p:sp>
        <p:nvSpPr>
          <p:cNvPr id="6" name="Fußzeilenplatzhalter 5">
            <a:extLst>
              <a:ext uri="{FF2B5EF4-FFF2-40B4-BE49-F238E27FC236}">
                <a16:creationId xmlns:a16="http://schemas.microsoft.com/office/drawing/2014/main" id="{1D547BE5-5EF3-DE44-B67B-FD898280224A}"/>
              </a:ext>
            </a:extLst>
          </p:cNvPr>
          <p:cNvSpPr>
            <a:spLocks noGrp="1"/>
          </p:cNvSpPr>
          <p:nvPr>
            <p:ph type="ftr" idx="11"/>
          </p:nvPr>
        </p:nvSpPr>
        <p:spPr/>
        <p:txBody>
          <a:bodyPr/>
          <a:lstStyle/>
          <a:p>
            <a:r>
              <a:rPr lang="en-GB"/>
              <a:t>Guido R. Hiertz, Ericsson</a:t>
            </a:r>
          </a:p>
        </p:txBody>
      </p:sp>
      <p:sp>
        <p:nvSpPr>
          <p:cNvPr id="7" name="Foliennummernplatzhalter 6">
            <a:extLst>
              <a:ext uri="{FF2B5EF4-FFF2-40B4-BE49-F238E27FC236}">
                <a16:creationId xmlns:a16="http://schemas.microsoft.com/office/drawing/2014/main" id="{150E88DD-1FBD-9443-ACCB-1CECB3A325AA}"/>
              </a:ext>
            </a:extLst>
          </p:cNvPr>
          <p:cNvSpPr>
            <a:spLocks noGrp="1"/>
          </p:cNvSpPr>
          <p:nvPr>
            <p:ph type="sldNum" idx="12"/>
          </p:nvPr>
        </p:nvSpPr>
        <p:spPr/>
        <p:txBody>
          <a:bodyPr/>
          <a:lstStyle/>
          <a:p>
            <a:r>
              <a:rPr lang="en-GB"/>
              <a:t>Slide </a:t>
            </a:r>
            <a:fld id="{1CD163DD-D5E7-41DA-95F2-71530C24F8C3}" type="slidenum">
              <a:rPr lang="en-GB" smtClean="0"/>
              <a:pPr/>
              <a:t>20</a:t>
            </a:fld>
            <a:endParaRPr lang="en-GB"/>
          </a:p>
        </p:txBody>
      </p:sp>
      <p:pic>
        <p:nvPicPr>
          <p:cNvPr id="8" name="Grafik 7">
            <a:extLst>
              <a:ext uri="{FF2B5EF4-FFF2-40B4-BE49-F238E27FC236}">
                <a16:creationId xmlns:a16="http://schemas.microsoft.com/office/drawing/2014/main" id="{D91FF941-10FB-CA45-8BD6-D59F17496C15}"/>
              </a:ext>
            </a:extLst>
          </p:cNvPr>
          <p:cNvPicPr>
            <a:picLocks noChangeAspect="1"/>
          </p:cNvPicPr>
          <p:nvPr/>
        </p:nvPicPr>
        <p:blipFill>
          <a:blip r:embed="rId2"/>
          <a:stretch>
            <a:fillRect/>
          </a:stretch>
        </p:blipFill>
        <p:spPr>
          <a:xfrm>
            <a:off x="6960096" y="685801"/>
            <a:ext cx="5077884" cy="3173678"/>
          </a:xfrm>
          <a:prstGeom prst="rect">
            <a:avLst/>
          </a:prstGeom>
        </p:spPr>
      </p:pic>
      <p:pic>
        <p:nvPicPr>
          <p:cNvPr id="9" name="Grafik 8">
            <a:extLst>
              <a:ext uri="{FF2B5EF4-FFF2-40B4-BE49-F238E27FC236}">
                <a16:creationId xmlns:a16="http://schemas.microsoft.com/office/drawing/2014/main" id="{7604CE5C-FEBA-B344-93DC-1299F751BE38}"/>
              </a:ext>
            </a:extLst>
          </p:cNvPr>
          <p:cNvPicPr>
            <a:picLocks noChangeAspect="1"/>
          </p:cNvPicPr>
          <p:nvPr/>
        </p:nvPicPr>
        <p:blipFill>
          <a:blip r:embed="rId3"/>
          <a:stretch>
            <a:fillRect/>
          </a:stretch>
        </p:blipFill>
        <p:spPr>
          <a:xfrm>
            <a:off x="5987061" y="3501008"/>
            <a:ext cx="4675715" cy="2922322"/>
          </a:xfrm>
          <a:prstGeom prst="rect">
            <a:avLst/>
          </a:prstGeom>
          <a:solidFill>
            <a:srgbClr val="FFFFFF"/>
          </a:solidFill>
        </p:spPr>
      </p:pic>
      <p:sp>
        <p:nvSpPr>
          <p:cNvPr id="10" name="Textfeld 9">
            <a:extLst>
              <a:ext uri="{FF2B5EF4-FFF2-40B4-BE49-F238E27FC236}">
                <a16:creationId xmlns:a16="http://schemas.microsoft.com/office/drawing/2014/main" id="{EE08268E-3660-F34F-883A-A95962092ACA}"/>
              </a:ext>
            </a:extLst>
          </p:cNvPr>
          <p:cNvSpPr txBox="1"/>
          <p:nvPr/>
        </p:nvSpPr>
        <p:spPr>
          <a:xfrm>
            <a:off x="11005729" y="4679739"/>
            <a:ext cx="543739" cy="461665"/>
          </a:xfrm>
          <a:prstGeom prst="rect">
            <a:avLst/>
          </a:prstGeom>
          <a:noFill/>
        </p:spPr>
        <p:txBody>
          <a:bodyPr wrap="none" rtlCol="0">
            <a:spAutoFit/>
          </a:bodyPr>
          <a:lstStyle/>
          <a:p>
            <a:r>
              <a:rPr lang="en-US" dirty="0">
                <a:solidFill>
                  <a:schemeClr val="tx1"/>
                </a:solidFill>
              </a:rPr>
              <a:t>[3]</a:t>
            </a:r>
          </a:p>
        </p:txBody>
      </p:sp>
    </p:spTree>
    <p:extLst>
      <p:ext uri="{BB962C8B-B14F-4D97-AF65-F5344CB8AC3E}">
        <p14:creationId xmlns:p14="http://schemas.microsoft.com/office/powerpoint/2010/main" val="52661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3A73F-68A8-114E-8640-FA6A3B4A5186}"/>
              </a:ext>
            </a:extLst>
          </p:cNvPr>
          <p:cNvSpPr>
            <a:spLocks noGrp="1"/>
          </p:cNvSpPr>
          <p:nvPr>
            <p:ph type="title"/>
          </p:nvPr>
        </p:nvSpPr>
        <p:spPr/>
        <p:txBody>
          <a:bodyPr/>
          <a:lstStyle/>
          <a:p>
            <a:r>
              <a:rPr lang="en-US" dirty="0"/>
              <a:t>From requirement to allocation</a:t>
            </a:r>
          </a:p>
        </p:txBody>
      </p:sp>
      <p:sp>
        <p:nvSpPr>
          <p:cNvPr id="3" name="Inhaltsplatzhalter 2">
            <a:extLst>
              <a:ext uri="{FF2B5EF4-FFF2-40B4-BE49-F238E27FC236}">
                <a16:creationId xmlns:a16="http://schemas.microsoft.com/office/drawing/2014/main" id="{37CAD600-9170-8846-BBC8-4377DCA59E9D}"/>
              </a:ext>
            </a:extLst>
          </p:cNvPr>
          <p:cNvSpPr>
            <a:spLocks noGrp="1"/>
          </p:cNvSpPr>
          <p:nvPr>
            <p:ph idx="1"/>
          </p:nvPr>
        </p:nvSpPr>
        <p:spPr>
          <a:xfrm>
            <a:off x="914401" y="1981201"/>
            <a:ext cx="3093367" cy="4113213"/>
          </a:xfrm>
        </p:spPr>
        <p:txBody>
          <a:bodyPr>
            <a:normAutofit lnSpcReduction="10000"/>
          </a:bodyPr>
          <a:lstStyle/>
          <a:p>
            <a:pPr>
              <a:buFont typeface="Arial" panose="020B0604020202020204" pitchFamily="34" charset="0"/>
              <a:buChar char="•"/>
            </a:pPr>
            <a:r>
              <a:rPr lang="en-US" dirty="0"/>
              <a:t>ETSI develops HS on being directed by the European Commission</a:t>
            </a:r>
          </a:p>
          <a:p>
            <a:pPr>
              <a:buFont typeface="Arial" panose="020B0604020202020204" pitchFamily="34" charset="0"/>
              <a:buChar char="•"/>
            </a:pPr>
            <a:r>
              <a:rPr lang="en-US" dirty="0"/>
              <a:t>ETSI groups approve HS by consensus</a:t>
            </a:r>
          </a:p>
          <a:p>
            <a:pPr>
              <a:buFont typeface="Arial" panose="020B0604020202020204" pitchFamily="34" charset="0"/>
              <a:buChar char="•"/>
            </a:pPr>
            <a:r>
              <a:rPr lang="en-US" dirty="0"/>
              <a:t>Followed by national voting</a:t>
            </a:r>
          </a:p>
          <a:p>
            <a:pPr lvl="1">
              <a:buFont typeface="Arial" panose="020B0604020202020204" pitchFamily="34" charset="0"/>
              <a:buChar char="•"/>
            </a:pPr>
            <a:r>
              <a:rPr lang="en-US" dirty="0"/>
              <a:t>ENAP (European Norm Approval Process)</a:t>
            </a:r>
          </a:p>
        </p:txBody>
      </p:sp>
      <p:sp>
        <p:nvSpPr>
          <p:cNvPr id="4" name="Foliennummernplatzhalter 3">
            <a:extLst>
              <a:ext uri="{FF2B5EF4-FFF2-40B4-BE49-F238E27FC236}">
                <a16:creationId xmlns:a16="http://schemas.microsoft.com/office/drawing/2014/main" id="{390AF58E-55D6-C146-B893-1DC1329AEAF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ußzeilenplatzhalter 4">
            <a:extLst>
              <a:ext uri="{FF2B5EF4-FFF2-40B4-BE49-F238E27FC236}">
                <a16:creationId xmlns:a16="http://schemas.microsoft.com/office/drawing/2014/main" id="{FAA1662F-B569-0346-94D3-13CFBFF63A13}"/>
              </a:ext>
            </a:extLst>
          </p:cNvPr>
          <p:cNvSpPr>
            <a:spLocks noGrp="1"/>
          </p:cNvSpPr>
          <p:nvPr>
            <p:ph type="ftr" idx="14"/>
          </p:nvPr>
        </p:nvSpPr>
        <p:spPr/>
        <p:txBody>
          <a:bodyPr/>
          <a:lstStyle/>
          <a:p>
            <a:r>
              <a:rPr lang="en-GB"/>
              <a:t>Guido R. Hiertz, Ericsson</a:t>
            </a:r>
            <a:endParaRPr lang="en-GB" dirty="0"/>
          </a:p>
        </p:txBody>
      </p:sp>
      <p:sp>
        <p:nvSpPr>
          <p:cNvPr id="6" name="Datumsplatzhalter 5">
            <a:extLst>
              <a:ext uri="{FF2B5EF4-FFF2-40B4-BE49-F238E27FC236}">
                <a16:creationId xmlns:a16="http://schemas.microsoft.com/office/drawing/2014/main" id="{98AC4EAF-4A38-F64A-B06C-8B237A9CE178}"/>
              </a:ext>
            </a:extLst>
          </p:cNvPr>
          <p:cNvSpPr>
            <a:spLocks noGrp="1"/>
          </p:cNvSpPr>
          <p:nvPr>
            <p:ph type="dt" idx="15"/>
          </p:nvPr>
        </p:nvSpPr>
        <p:spPr/>
        <p:txBody>
          <a:bodyPr/>
          <a:lstStyle/>
          <a:p>
            <a:r>
              <a:rPr lang="de-DE"/>
              <a:t>May 2019</a:t>
            </a:r>
            <a:endParaRPr lang="en-GB" dirty="0"/>
          </a:p>
        </p:txBody>
      </p:sp>
      <p:pic>
        <p:nvPicPr>
          <p:cNvPr id="7" name="Content Placeholder 6">
            <a:extLst>
              <a:ext uri="{FF2B5EF4-FFF2-40B4-BE49-F238E27FC236}">
                <a16:creationId xmlns:a16="http://schemas.microsoft.com/office/drawing/2014/main" id="{352131E9-632F-AB47-8B4A-97F92A1F2048}"/>
              </a:ext>
            </a:extLst>
          </p:cNvPr>
          <p:cNvPicPr>
            <a:picLocks noChangeAspect="1"/>
          </p:cNvPicPr>
          <p:nvPr/>
        </p:nvPicPr>
        <p:blipFill rotWithShape="1">
          <a:blip r:embed="rId2"/>
          <a:srcRect l="4288" t="21748" r="4460" b="7886"/>
          <a:stretch/>
        </p:blipFill>
        <p:spPr bwMode="auto">
          <a:xfrm>
            <a:off x="4223792" y="1808976"/>
            <a:ext cx="7798946" cy="4647116"/>
          </a:xfrm>
          <a:prstGeom prst="rect">
            <a:avLst/>
          </a:prstGeom>
          <a:noFill/>
          <a:ln w="9525">
            <a:noFill/>
            <a:miter lim="800000"/>
            <a:headEnd/>
            <a:tailEnd/>
          </a:ln>
        </p:spPr>
      </p:pic>
      <p:sp>
        <p:nvSpPr>
          <p:cNvPr id="8" name="Textfeld 7">
            <a:extLst>
              <a:ext uri="{FF2B5EF4-FFF2-40B4-BE49-F238E27FC236}">
                <a16:creationId xmlns:a16="http://schemas.microsoft.com/office/drawing/2014/main" id="{9E44128F-0AC9-B948-AB04-6B1E266B524F}"/>
              </a:ext>
            </a:extLst>
          </p:cNvPr>
          <p:cNvSpPr txBox="1"/>
          <p:nvPr/>
        </p:nvSpPr>
        <p:spPr>
          <a:xfrm>
            <a:off x="11117914" y="5863581"/>
            <a:ext cx="543739" cy="461665"/>
          </a:xfrm>
          <a:prstGeom prst="rect">
            <a:avLst/>
          </a:prstGeom>
          <a:noFill/>
        </p:spPr>
        <p:txBody>
          <a:bodyPr wrap="none" rtlCol="0">
            <a:spAutoFit/>
          </a:bodyPr>
          <a:lstStyle/>
          <a:p>
            <a:r>
              <a:rPr lang="en-US" dirty="0">
                <a:solidFill>
                  <a:schemeClr val="tx1"/>
                </a:solidFill>
              </a:rPr>
              <a:t>[4]</a:t>
            </a:r>
          </a:p>
        </p:txBody>
      </p:sp>
    </p:spTree>
    <p:extLst>
      <p:ext uri="{BB962C8B-B14F-4D97-AF65-F5344CB8AC3E}">
        <p14:creationId xmlns:p14="http://schemas.microsoft.com/office/powerpoint/2010/main" val="409408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4917F-44A8-264D-B042-6EC60D8C619A}"/>
              </a:ext>
            </a:extLst>
          </p:cNvPr>
          <p:cNvSpPr>
            <a:spLocks noGrp="1"/>
          </p:cNvSpPr>
          <p:nvPr>
            <p:ph type="title"/>
          </p:nvPr>
        </p:nvSpPr>
        <p:spPr/>
        <p:txBody>
          <a:bodyPr/>
          <a:lstStyle/>
          <a:p>
            <a:r>
              <a:rPr lang="en-US" dirty="0"/>
              <a:t>What are the issues in the process?</a:t>
            </a:r>
          </a:p>
        </p:txBody>
      </p:sp>
      <p:sp>
        <p:nvSpPr>
          <p:cNvPr id="3" name="Inhaltsplatzhalter 2">
            <a:extLst>
              <a:ext uri="{FF2B5EF4-FFF2-40B4-BE49-F238E27FC236}">
                <a16:creationId xmlns:a16="http://schemas.microsoft.com/office/drawing/2014/main" id="{6F890BD5-B5A1-024D-BCC6-A031486767E4}"/>
              </a:ext>
            </a:extLst>
          </p:cNvPr>
          <p:cNvSpPr>
            <a:spLocks noGrp="1"/>
          </p:cNvSpPr>
          <p:nvPr>
            <p:ph sz="half" idx="1"/>
          </p:nvPr>
        </p:nvSpPr>
        <p:spPr/>
        <p:txBody>
          <a:bodyPr/>
          <a:lstStyle/>
          <a:p>
            <a:pPr>
              <a:buFont typeface="Arial" panose="020B0604020202020204" pitchFamily="34" charset="0"/>
              <a:buChar char="•"/>
            </a:pPr>
            <a:r>
              <a:rPr lang="en-US" dirty="0"/>
              <a:t>Approval of an HS requires a decision at ETSI</a:t>
            </a:r>
          </a:p>
          <a:p>
            <a:pPr lvl="1">
              <a:buFont typeface="Arial" panose="020B0604020202020204" pitchFamily="34" charset="0"/>
              <a:buChar char="•"/>
            </a:pPr>
            <a:r>
              <a:rPr lang="en-US" dirty="0"/>
              <a:t>Consensus driven</a:t>
            </a:r>
          </a:p>
          <a:p>
            <a:pPr>
              <a:buFont typeface="Arial" panose="020B0604020202020204" pitchFamily="34" charset="0"/>
              <a:buChar char="•"/>
            </a:pPr>
            <a:r>
              <a:rPr lang="en-US" dirty="0"/>
              <a:t>Afterwards, an EN Approval Procedure (ENAP) follows</a:t>
            </a:r>
          </a:p>
          <a:p>
            <a:pPr lvl="1">
              <a:buFont typeface="Arial" panose="020B0604020202020204" pitchFamily="34" charset="0"/>
              <a:buChar char="•"/>
            </a:pPr>
            <a:r>
              <a:rPr lang="en-US" dirty="0"/>
              <a:t>European Union member companies vote on the EN</a:t>
            </a:r>
          </a:p>
          <a:p>
            <a:pPr lvl="1">
              <a:buFont typeface="Arial" panose="020B0604020202020204" pitchFamily="34" charset="0"/>
              <a:buChar char="•"/>
            </a:pPr>
            <a:r>
              <a:rPr lang="en-US" dirty="0"/>
              <a:t>Comments must be resolved by the ETSI TC </a:t>
            </a:r>
          </a:p>
        </p:txBody>
      </p:sp>
      <p:sp>
        <p:nvSpPr>
          <p:cNvPr id="7" name="Inhaltsplatzhalter 6">
            <a:extLst>
              <a:ext uri="{FF2B5EF4-FFF2-40B4-BE49-F238E27FC236}">
                <a16:creationId xmlns:a16="http://schemas.microsoft.com/office/drawing/2014/main" id="{C63957F6-272F-3B47-9986-38161323BC8B}"/>
              </a:ext>
            </a:extLst>
          </p:cNvPr>
          <p:cNvSpPr>
            <a:spLocks noGrp="1"/>
          </p:cNvSpPr>
          <p:nvPr>
            <p:ph sz="half" idx="2"/>
          </p:nvPr>
        </p:nvSpPr>
        <p:spPr/>
        <p:txBody>
          <a:bodyPr>
            <a:normAutofit fontScale="92500" lnSpcReduction="10000"/>
          </a:bodyPr>
          <a:lstStyle/>
          <a:p>
            <a:pPr marL="457200" indent="-457200">
              <a:buFont typeface="Arial" panose="020B0604020202020204" pitchFamily="34" charset="0"/>
              <a:buChar char="•"/>
            </a:pPr>
            <a:r>
              <a:rPr lang="en-US" dirty="0"/>
              <a:t>Recently, the European Commission (EC) began additionally reviewing HSs</a:t>
            </a:r>
          </a:p>
          <a:p>
            <a:pPr marL="857250" lvl="1" indent="-457200">
              <a:buFont typeface="Arial" panose="020B0604020202020204" pitchFamily="34" charset="0"/>
              <a:buChar char="•"/>
            </a:pPr>
            <a:r>
              <a:rPr lang="en-US" dirty="0"/>
              <a:t>On behalf of the EC, consultants of Ernst &amp; Young perform the review</a:t>
            </a:r>
          </a:p>
          <a:p>
            <a:pPr marL="857250" lvl="1" indent="-457200">
              <a:buFont typeface="Arial" panose="020B0604020202020204" pitchFamily="34" charset="0"/>
              <a:buChar char="•"/>
            </a:pPr>
            <a:r>
              <a:rPr lang="en-US" dirty="0"/>
              <a:t>Based on the review, HSs have been denied listing in the Official Journal of the EU (OJEU)</a:t>
            </a:r>
          </a:p>
          <a:p>
            <a:pPr marL="857250" lvl="1" indent="-457200">
              <a:buFont typeface="Arial" panose="020B0604020202020204" pitchFamily="34" charset="0"/>
              <a:buChar char="•"/>
            </a:pPr>
            <a:r>
              <a:rPr lang="en-US" dirty="0"/>
              <a:t>W/o listing, vendors cannot use a  HS for putting products onto the European market</a:t>
            </a:r>
          </a:p>
          <a:p>
            <a:pPr marL="857250" lvl="1" indent="-457200">
              <a:buFont typeface="Arial" panose="020B0604020202020204" pitchFamily="34" charset="0"/>
              <a:buChar char="•"/>
            </a:pPr>
            <a:endParaRPr lang="en-US" dirty="0"/>
          </a:p>
        </p:txBody>
      </p:sp>
      <p:sp>
        <p:nvSpPr>
          <p:cNvPr id="6" name="Datumsplatzhalter 5">
            <a:extLst>
              <a:ext uri="{FF2B5EF4-FFF2-40B4-BE49-F238E27FC236}">
                <a16:creationId xmlns:a16="http://schemas.microsoft.com/office/drawing/2014/main" id="{76B93411-3560-304F-8CA1-F9CC3060B987}"/>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8036F594-0CD7-4C4F-BB1E-4C714AAA3481}"/>
              </a:ext>
            </a:extLst>
          </p:cNvPr>
          <p:cNvSpPr>
            <a:spLocks noGrp="1"/>
          </p:cNvSpPr>
          <p:nvPr>
            <p:ph type="ftr" idx="11"/>
          </p:nvPr>
        </p:nvSpPr>
        <p:spPr/>
        <p:txBody>
          <a:bodyPr/>
          <a:lstStyle/>
          <a:p>
            <a:r>
              <a:rPr lang="en-GB" dirty="0"/>
              <a:t>Guido R. Hiertz, Ericsson</a:t>
            </a:r>
          </a:p>
        </p:txBody>
      </p:sp>
      <p:sp>
        <p:nvSpPr>
          <p:cNvPr id="4" name="Foliennummernplatzhalter 3">
            <a:extLst>
              <a:ext uri="{FF2B5EF4-FFF2-40B4-BE49-F238E27FC236}">
                <a16:creationId xmlns:a16="http://schemas.microsoft.com/office/drawing/2014/main" id="{B091F1D4-2373-7A42-806B-278F621E9E5A}"/>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1418663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5D456-BFEB-9644-8CD3-83C3E3D6EFF9}"/>
              </a:ext>
            </a:extLst>
          </p:cNvPr>
          <p:cNvSpPr>
            <a:spLocks noGrp="1"/>
          </p:cNvSpPr>
          <p:nvPr>
            <p:ph type="title"/>
          </p:nvPr>
        </p:nvSpPr>
        <p:spPr/>
        <p:txBody>
          <a:bodyPr/>
          <a:lstStyle/>
          <a:p>
            <a:r>
              <a:rPr lang="en-US" dirty="0"/>
              <a:t>How to engage?</a:t>
            </a:r>
          </a:p>
        </p:txBody>
      </p:sp>
      <p:sp>
        <p:nvSpPr>
          <p:cNvPr id="8" name="Inhaltsplatzhalter 7">
            <a:extLst>
              <a:ext uri="{FF2B5EF4-FFF2-40B4-BE49-F238E27FC236}">
                <a16:creationId xmlns:a16="http://schemas.microsoft.com/office/drawing/2014/main" id="{FE014FE5-5EE8-DD4A-B70C-251112ED8CB0}"/>
              </a:ext>
            </a:extLst>
          </p:cNvPr>
          <p:cNvSpPr>
            <a:spLocks noGrp="1"/>
          </p:cNvSpPr>
          <p:nvPr>
            <p:ph idx="1"/>
          </p:nvPr>
        </p:nvSpPr>
        <p:spPr/>
        <p:txBody>
          <a:bodyPr/>
          <a:lstStyle/>
          <a:p>
            <a:pPr>
              <a:buFont typeface="Arial" panose="020B0604020202020204" pitchFamily="34" charset="0"/>
              <a:buChar char="•"/>
            </a:pPr>
            <a:r>
              <a:rPr lang="en-US" dirty="0"/>
              <a:t>ETSI has entity based membership</a:t>
            </a:r>
          </a:p>
          <a:p>
            <a:pPr>
              <a:buFont typeface="Arial" panose="020B0604020202020204" pitchFamily="34" charset="0"/>
              <a:buChar char="•"/>
            </a:pPr>
            <a:r>
              <a:rPr lang="en-US" dirty="0"/>
              <a:t>If your employer is an ETSI member company you may attend TC BRAN meetings</a:t>
            </a:r>
          </a:p>
          <a:p>
            <a:pPr>
              <a:buFont typeface="Arial" panose="020B0604020202020204" pitchFamily="34" charset="0"/>
              <a:buChar char="•"/>
            </a:pPr>
            <a:r>
              <a:rPr lang="en-US" dirty="0"/>
              <a:t>Next meetings</a:t>
            </a:r>
          </a:p>
          <a:p>
            <a:pPr lvl="1">
              <a:buFont typeface="Arial" panose="020B0604020202020204" pitchFamily="34" charset="0"/>
              <a:buChar char="•"/>
            </a:pPr>
            <a:r>
              <a:rPr lang="en-US" dirty="0"/>
              <a:t>2019-06-17 until 2019-06-20, 2019-10-07 until 2019-10-10, and 2019-12-02 until 2019-12-05</a:t>
            </a:r>
          </a:p>
          <a:p>
            <a:pPr lvl="1">
              <a:buFont typeface="Arial" panose="020B0604020202020204" pitchFamily="34" charset="0"/>
              <a:buChar char="•"/>
            </a:pPr>
            <a:r>
              <a:rPr lang="en-US" dirty="0"/>
              <a:t>See </a:t>
            </a:r>
            <a:r>
              <a:rPr lang="en-US" dirty="0">
                <a:hlinkClick r:id="rId2"/>
              </a:rPr>
              <a:t>https://portal.etsi.org/tb.aspx?tbid=287&amp;SubTB=287#/5069-meetings</a:t>
            </a:r>
            <a:endParaRPr lang="en-US" dirty="0"/>
          </a:p>
          <a:p>
            <a:pPr>
              <a:buFont typeface="Arial" panose="020B0604020202020204" pitchFamily="34" charset="0"/>
              <a:buChar char="•"/>
            </a:pPr>
            <a:r>
              <a:rPr lang="en-US" dirty="0"/>
              <a:t>Online (GoToMeeting for screensharing and audio) and face-to-face attendance possible</a:t>
            </a:r>
          </a:p>
        </p:txBody>
      </p:sp>
      <p:sp>
        <p:nvSpPr>
          <p:cNvPr id="7" name="Foliennummernplatzhalter 6">
            <a:extLst>
              <a:ext uri="{FF2B5EF4-FFF2-40B4-BE49-F238E27FC236}">
                <a16:creationId xmlns:a16="http://schemas.microsoft.com/office/drawing/2014/main" id="{747D3D56-7A27-5647-A5E5-32BC90652C31}"/>
              </a:ext>
            </a:extLst>
          </p:cNvPr>
          <p:cNvSpPr>
            <a:spLocks noGrp="1"/>
          </p:cNvSpPr>
          <p:nvPr>
            <p:ph type="sldNum" idx="12"/>
          </p:nvPr>
        </p:nvSpPr>
        <p:spPr/>
        <p:txBody>
          <a:bodyPr/>
          <a:lstStyle/>
          <a:p>
            <a:r>
              <a:rPr lang="en-GB"/>
              <a:t>Slide </a:t>
            </a:r>
            <a:fld id="{1CD163DD-D5E7-41DA-95F2-71530C24F8C3}" type="slidenum">
              <a:rPr lang="en-GB" smtClean="0"/>
              <a:pPr/>
              <a:t>23</a:t>
            </a:fld>
            <a:endParaRPr lang="en-GB"/>
          </a:p>
        </p:txBody>
      </p:sp>
      <p:sp>
        <p:nvSpPr>
          <p:cNvPr id="6" name="Fußzeilenplatzhalter 5">
            <a:extLst>
              <a:ext uri="{FF2B5EF4-FFF2-40B4-BE49-F238E27FC236}">
                <a16:creationId xmlns:a16="http://schemas.microsoft.com/office/drawing/2014/main" id="{B672D11C-3FC5-7240-B1B9-B59ABD15CFBA}"/>
              </a:ext>
            </a:extLst>
          </p:cNvPr>
          <p:cNvSpPr>
            <a:spLocks noGrp="1"/>
          </p:cNvSpPr>
          <p:nvPr>
            <p:ph type="ftr" idx="14"/>
          </p:nvPr>
        </p:nvSpPr>
        <p:spPr/>
        <p:txBody>
          <a:bodyPr/>
          <a:lstStyle/>
          <a:p>
            <a:r>
              <a:rPr lang="en-GB"/>
              <a:t>Guido R. Hiertz, Ericsson</a:t>
            </a:r>
          </a:p>
        </p:txBody>
      </p:sp>
      <p:sp>
        <p:nvSpPr>
          <p:cNvPr id="5" name="Datumsplatzhalter 4">
            <a:extLst>
              <a:ext uri="{FF2B5EF4-FFF2-40B4-BE49-F238E27FC236}">
                <a16:creationId xmlns:a16="http://schemas.microsoft.com/office/drawing/2014/main" id="{5E24A888-8F0C-E447-BA5E-EA135D38F4CF}"/>
              </a:ext>
            </a:extLst>
          </p:cNvPr>
          <p:cNvSpPr>
            <a:spLocks noGrp="1"/>
          </p:cNvSpPr>
          <p:nvPr>
            <p:ph type="dt" idx="15"/>
          </p:nvPr>
        </p:nvSpPr>
        <p:spPr/>
        <p:txBody>
          <a:bodyPr/>
          <a:lstStyle/>
          <a:p>
            <a:r>
              <a:rPr lang="de-DE"/>
              <a:t>May 2019</a:t>
            </a:r>
            <a:endParaRPr lang="en-GB"/>
          </a:p>
        </p:txBody>
      </p:sp>
    </p:spTree>
    <p:extLst>
      <p:ext uri="{BB962C8B-B14F-4D97-AF65-F5344CB8AC3E}">
        <p14:creationId xmlns:p14="http://schemas.microsoft.com/office/powerpoint/2010/main" val="5246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normAutofit fontScale="85000" lnSpcReduction="10000"/>
          </a:bodyPr>
          <a:lstStyle/>
          <a:p>
            <a:pPr marL="457200" indent="-457200">
              <a:buFont typeface="+mj-lt"/>
              <a:buAutoNum type="arabicPeriod"/>
            </a:pPr>
            <a:r>
              <a:rPr lang="en-US" dirty="0"/>
              <a:t>European Commission, “</a:t>
            </a:r>
            <a:r>
              <a:rPr lang="en-US" dirty="0" err="1"/>
              <a:t>Harmonised</a:t>
            </a:r>
            <a:r>
              <a:rPr lang="en-US" dirty="0"/>
              <a:t> Standards,” [Online]. Available: </a:t>
            </a:r>
            <a:r>
              <a:rPr lang="en-US" dirty="0">
                <a:hlinkClick r:id="rId3"/>
              </a:rPr>
              <a:t>https://ec.europa.eu/growth/single-market/european-standards/harmonised-standards_en</a:t>
            </a:r>
            <a:endParaRPr lang="en-US" dirty="0"/>
          </a:p>
          <a:p>
            <a:pPr marL="457200" indent="-457200">
              <a:buFont typeface="+mj-lt"/>
              <a:buAutoNum type="arabicPeriod"/>
            </a:pPr>
            <a:r>
              <a:rPr lang="en-US" dirty="0"/>
              <a:t>European Commission, “Radio Equipment Directive (RED),” [Online]. Available: </a:t>
            </a:r>
            <a:r>
              <a:rPr lang="en-US" dirty="0">
                <a:hlinkClick r:id="rId4"/>
              </a:rPr>
              <a:t>https://ec.europa.eu/growth/sectors/electrical-engineering/red-directive_en</a:t>
            </a:r>
            <a:endParaRPr lang="en-US" dirty="0"/>
          </a:p>
          <a:p>
            <a:pPr marL="457200" indent="-457200">
              <a:buFont typeface="+mj-lt"/>
              <a:buAutoNum type="arabicPeriod"/>
            </a:pPr>
            <a:r>
              <a:rPr lang="en-US" dirty="0"/>
              <a:t>S. Winkelmann, “</a:t>
            </a:r>
            <a:r>
              <a:rPr lang="en-US" dirty="0" err="1"/>
              <a:t>Statistik</a:t>
            </a:r>
            <a:r>
              <a:rPr lang="en-US" dirty="0"/>
              <a:t> </a:t>
            </a:r>
            <a:r>
              <a:rPr lang="en-US" dirty="0" err="1"/>
              <a:t>Marktüberwachung</a:t>
            </a:r>
            <a:r>
              <a:rPr lang="en-US" dirty="0"/>
              <a:t> 2018,” </a:t>
            </a:r>
            <a:r>
              <a:rPr lang="en-US" dirty="0" err="1"/>
              <a:t>Bundesnetzagentur</a:t>
            </a:r>
            <a:r>
              <a:rPr lang="en-US" dirty="0"/>
              <a:t> </a:t>
            </a:r>
            <a:r>
              <a:rPr lang="en-US" dirty="0" err="1"/>
              <a:t>Referat</a:t>
            </a:r>
            <a:r>
              <a:rPr lang="en-US" dirty="0"/>
              <a:t> 411 - </a:t>
            </a:r>
            <a:r>
              <a:rPr lang="en-US" dirty="0" err="1"/>
              <a:t>Marktüberwachung</a:t>
            </a:r>
            <a:r>
              <a:rPr lang="en-US" dirty="0"/>
              <a:t> </a:t>
            </a:r>
            <a:r>
              <a:rPr lang="en-US" dirty="0" err="1"/>
              <a:t>nach</a:t>
            </a:r>
            <a:r>
              <a:rPr lang="en-US" dirty="0"/>
              <a:t> EMVG und </a:t>
            </a:r>
            <a:r>
              <a:rPr lang="en-US" dirty="0" err="1"/>
              <a:t>FuAG</a:t>
            </a:r>
            <a:r>
              <a:rPr lang="en-US" dirty="0"/>
              <a:t>, Mainz, Germany, 9 January 2019, [Online]. Available: </a:t>
            </a:r>
            <a:r>
              <a:rPr lang="de-DE" dirty="0">
                <a:hlinkClick r:id="rId5"/>
              </a:rPr>
              <a:t>https://www.bundesnetzagentur.de/SharedDocs/Downloads/DE/Sachgebiete/Telekommunikation/Verbraucher/WeitereThemen/Marktueberwachung/StatistikMarktueberwachung2018.pdf?__blob=publicationFile&amp;v=2</a:t>
            </a:r>
            <a:endParaRPr lang="de-DE" dirty="0"/>
          </a:p>
          <a:p>
            <a:pPr marL="457200" indent="-457200">
              <a:buFont typeface="+mj-lt"/>
              <a:buAutoNum type="arabicPeriod"/>
            </a:pPr>
            <a:r>
              <a:rPr lang="en-US" dirty="0"/>
              <a:t>T. Weber, “CEPT/ECC-ETSI Co-operation Process and relation to </a:t>
            </a:r>
            <a:r>
              <a:rPr lang="en-US" dirty="0" err="1"/>
              <a:t>standardisation</a:t>
            </a:r>
            <a:r>
              <a:rPr lang="en-US" dirty="0"/>
              <a:t> activities,” 53 shades of RE-D workshop, Sophia Antipolis, France, 4 November 2015.</a:t>
            </a:r>
          </a:p>
          <a:p>
            <a:pPr marL="457200" indent="-457200">
              <a:buFont typeface="+mj-lt"/>
              <a:buAutoNum type="arabicPeriod"/>
            </a:pPr>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5" name="Footer Placeholder 4"/>
          <p:cNvSpPr>
            <a:spLocks noGrp="1"/>
          </p:cNvSpPr>
          <p:nvPr>
            <p:ph type="ftr" idx="14"/>
          </p:nvPr>
        </p:nvSpPr>
        <p:spPr/>
        <p:txBody>
          <a:bodyPr/>
          <a:lstStyle/>
          <a:p>
            <a:r>
              <a:rPr lang="en-GB"/>
              <a:t>Guido R. Hiertz, Ericsson</a:t>
            </a:r>
            <a:endParaRPr lang="en-GB" dirty="0"/>
          </a:p>
        </p:txBody>
      </p:sp>
      <p:sp>
        <p:nvSpPr>
          <p:cNvPr id="4" name="Date Placeholder 3"/>
          <p:cNvSpPr>
            <a:spLocks noGrp="1"/>
          </p:cNvSpPr>
          <p:nvPr>
            <p:ph type="dt" idx="15"/>
          </p:nvPr>
        </p:nvSpPr>
        <p:spPr/>
        <p:txBody>
          <a:bodyPr/>
          <a:lstStyle/>
          <a:p>
            <a:r>
              <a:rPr lang="de-DE"/>
              <a:t>May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15098-C497-734A-9B67-4B2F72270074}"/>
              </a:ext>
            </a:extLst>
          </p:cNvPr>
          <p:cNvSpPr>
            <a:spLocks noGrp="1"/>
          </p:cNvSpPr>
          <p:nvPr>
            <p:ph type="title"/>
          </p:nvPr>
        </p:nvSpPr>
        <p:spPr/>
        <p:txBody>
          <a:bodyPr/>
          <a:lstStyle/>
          <a:p>
            <a:r>
              <a:rPr lang="en-US" dirty="0"/>
              <a:t>Why are HSs important?</a:t>
            </a:r>
          </a:p>
        </p:txBody>
      </p:sp>
      <p:sp>
        <p:nvSpPr>
          <p:cNvPr id="3" name="Inhaltsplatzhalter 2">
            <a:extLst>
              <a:ext uri="{FF2B5EF4-FFF2-40B4-BE49-F238E27FC236}">
                <a16:creationId xmlns:a16="http://schemas.microsoft.com/office/drawing/2014/main" id="{AA0257A1-139B-7343-BA90-334C18E7F50D}"/>
              </a:ext>
            </a:extLst>
          </p:cNvPr>
          <p:cNvSpPr>
            <a:spLocks noGrp="1"/>
          </p:cNvSpPr>
          <p:nvPr>
            <p:ph sz="half" idx="1"/>
          </p:nvPr>
        </p:nvSpPr>
        <p:spPr/>
        <p:txBody>
          <a:bodyPr>
            <a:normAutofit fontScale="85000" lnSpcReduction="20000"/>
          </a:bodyPr>
          <a:lstStyle/>
          <a:p>
            <a:pPr>
              <a:buFont typeface="Arial" panose="020B0604020202020204" pitchFamily="34" charset="0"/>
              <a:buChar char="•"/>
            </a:pPr>
            <a:r>
              <a:rPr lang="en-US" dirty="0"/>
              <a:t>“Manufacturers, other economic operators, or conformity assessment bodies can use </a:t>
            </a:r>
            <a:r>
              <a:rPr lang="en-US" dirty="0" err="1"/>
              <a:t>harmonised</a:t>
            </a:r>
            <a:r>
              <a:rPr lang="en-US" dirty="0"/>
              <a:t> standards to demonstrate that products, services, or processes comply with relevant EU legislation.” [1]</a:t>
            </a:r>
          </a:p>
          <a:p>
            <a:pPr lvl="1">
              <a:buFont typeface="Arial" panose="020B0604020202020204" pitchFamily="34" charset="0"/>
              <a:buChar char="•"/>
            </a:pPr>
            <a:r>
              <a:rPr lang="en-US" dirty="0"/>
              <a:t>A HS allows a vendor, a manufacturer, a dealer etc. to put a product on the European market</a:t>
            </a:r>
          </a:p>
          <a:p>
            <a:pPr lvl="1">
              <a:buFont typeface="Arial" panose="020B0604020202020204" pitchFamily="34" charset="0"/>
              <a:buChar char="•"/>
            </a:pPr>
            <a:r>
              <a:rPr lang="en-US" dirty="0"/>
              <a:t>Finding a product to meet the requirements of a HS provides a presumption of conformity</a:t>
            </a:r>
          </a:p>
        </p:txBody>
      </p:sp>
      <p:sp>
        <p:nvSpPr>
          <p:cNvPr id="7" name="Inhaltsplatzhalter 6">
            <a:extLst>
              <a:ext uri="{FF2B5EF4-FFF2-40B4-BE49-F238E27FC236}">
                <a16:creationId xmlns:a16="http://schemas.microsoft.com/office/drawing/2014/main" id="{F0FC8B94-2D42-9D4B-9FB5-2CEEB53ED5A1}"/>
              </a:ext>
            </a:extLst>
          </p:cNvPr>
          <p:cNvSpPr>
            <a:spLocks noGrp="1"/>
          </p:cNvSpPr>
          <p:nvPr>
            <p:ph sz="half" idx="2"/>
          </p:nvPr>
        </p:nvSpPr>
        <p:spPr/>
        <p:txBody>
          <a:bodyPr>
            <a:normAutofit fontScale="85000" lnSpcReduction="20000"/>
          </a:bodyPr>
          <a:lstStyle/>
          <a:p>
            <a:pPr>
              <a:buFont typeface="Arial" panose="020B0604020202020204" pitchFamily="34" charset="0"/>
              <a:buChar char="•"/>
            </a:pPr>
            <a:r>
              <a:rPr lang="en-US" dirty="0"/>
              <a:t>Allows for self-declaration</a:t>
            </a:r>
          </a:p>
          <a:p>
            <a:pPr lvl="1">
              <a:buFont typeface="Arial" panose="020B0604020202020204" pitchFamily="34" charset="0"/>
              <a:buChar char="•"/>
            </a:pPr>
            <a:r>
              <a:rPr lang="en-US" dirty="0"/>
              <a:t>E.g., a vendor may sell a radio device after having successfully performed a self-assessment of the device</a:t>
            </a:r>
          </a:p>
          <a:p>
            <a:pPr lvl="1">
              <a:buFont typeface="Arial" panose="020B0604020202020204" pitchFamily="34" charset="0"/>
              <a:buChar char="•"/>
            </a:pPr>
            <a:r>
              <a:rPr lang="en-US" dirty="0"/>
              <a:t>Unlike the US, no type approval is needed</a:t>
            </a:r>
          </a:p>
          <a:p>
            <a:pPr>
              <a:buFont typeface="Arial" panose="020B0604020202020204" pitchFamily="34" charset="0"/>
              <a:buChar char="•"/>
            </a:pPr>
            <a:r>
              <a:rPr lang="en-US" dirty="0"/>
              <a:t>If self-assessment is not feasible a vendor may approach a notified body (“test lab”, technical experts) to perform assessment</a:t>
            </a:r>
          </a:p>
          <a:p>
            <a:pPr lvl="1">
              <a:buFont typeface="Arial" panose="020B0604020202020204" pitchFamily="34" charset="0"/>
              <a:buChar char="•"/>
            </a:pPr>
            <a:r>
              <a:rPr lang="en-US" dirty="0"/>
              <a:t>For the assessment, notified bodies rely on HSs and their technical expertise</a:t>
            </a:r>
          </a:p>
        </p:txBody>
      </p:sp>
      <p:sp>
        <p:nvSpPr>
          <p:cNvPr id="6" name="Datumsplatzhalter 5">
            <a:extLst>
              <a:ext uri="{FF2B5EF4-FFF2-40B4-BE49-F238E27FC236}">
                <a16:creationId xmlns:a16="http://schemas.microsoft.com/office/drawing/2014/main" id="{E2FA1EC1-F4AD-6F4A-A2B2-A37284826713}"/>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25F3100D-2E45-A44F-A4EF-831D7EE8DDBF}"/>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0B31E242-E0E9-1C40-B053-9EDC88DC4BD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255926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24F75-A3AF-334F-8FD5-3F136A5D54D0}"/>
              </a:ext>
            </a:extLst>
          </p:cNvPr>
          <p:cNvSpPr>
            <a:spLocks noGrp="1"/>
          </p:cNvSpPr>
          <p:nvPr>
            <p:ph type="title"/>
          </p:nvPr>
        </p:nvSpPr>
        <p:spPr/>
        <p:txBody>
          <a:bodyPr/>
          <a:lstStyle/>
          <a:p>
            <a:r>
              <a:rPr lang="en-US"/>
              <a:t>Where to find HSs?</a:t>
            </a:r>
          </a:p>
        </p:txBody>
      </p:sp>
      <p:sp>
        <p:nvSpPr>
          <p:cNvPr id="3" name="Inhaltsplatzhalter 2">
            <a:extLst>
              <a:ext uri="{FF2B5EF4-FFF2-40B4-BE49-F238E27FC236}">
                <a16:creationId xmlns:a16="http://schemas.microsoft.com/office/drawing/2014/main" id="{B49FE88F-8CBC-DF40-B347-CE2C34F3C931}"/>
              </a:ext>
            </a:extLst>
          </p:cNvPr>
          <p:cNvSpPr>
            <a:spLocks noGrp="1"/>
          </p:cNvSpPr>
          <p:nvPr>
            <p:ph sz="half" idx="1"/>
          </p:nvPr>
        </p:nvSpPr>
        <p:spPr/>
        <p:txBody>
          <a:bodyPr>
            <a:normAutofit fontScale="92500" lnSpcReduction="20000"/>
          </a:bodyPr>
          <a:lstStyle/>
          <a:p>
            <a:pPr>
              <a:buFont typeface="Arial" panose="020B0604020202020204" pitchFamily="34" charset="0"/>
              <a:buChar char="•"/>
            </a:pPr>
            <a:r>
              <a:rPr lang="en-US"/>
              <a:t>“The references of harmonised standards must be published in the Official Journal of the European Union.” (OJEU) [1]</a:t>
            </a:r>
          </a:p>
          <a:p>
            <a:pPr lvl="1">
              <a:buFont typeface="Arial" panose="020B0604020202020204" pitchFamily="34" charset="0"/>
              <a:buChar char="•"/>
            </a:pPr>
            <a:r>
              <a:rPr lang="en-US">
                <a:hlinkClick r:id="rId2"/>
              </a:rPr>
              <a:t>https://eur-lex.europa.eu/content/help/oj/intro.html</a:t>
            </a:r>
            <a:endParaRPr lang="en-US"/>
          </a:p>
          <a:p>
            <a:pPr>
              <a:buFont typeface="Arial" panose="020B0604020202020204" pitchFamily="34" charset="0"/>
              <a:buChar char="•"/>
            </a:pPr>
            <a:r>
              <a:rPr lang="en-US"/>
              <a:t>For Radio Equipment</a:t>
            </a:r>
          </a:p>
          <a:p>
            <a:pPr lvl="1">
              <a:buFont typeface="Arial" panose="020B0604020202020204" pitchFamily="34" charset="0"/>
              <a:buChar char="•"/>
            </a:pPr>
            <a:r>
              <a:rPr lang="en-US">
                <a:hlinkClick r:id="rId3"/>
              </a:rPr>
              <a:t>https://ec.europa.eu/growth/single-market/european-standards/harmonised-standards/red_en</a:t>
            </a:r>
            <a:endParaRPr lang="en-US"/>
          </a:p>
        </p:txBody>
      </p:sp>
      <p:pic>
        <p:nvPicPr>
          <p:cNvPr id="9" name="Inhaltsplatzhalter 8">
            <a:extLst>
              <a:ext uri="{FF2B5EF4-FFF2-40B4-BE49-F238E27FC236}">
                <a16:creationId xmlns:a16="http://schemas.microsoft.com/office/drawing/2014/main" id="{288701B4-3610-7447-A59C-A8FE9654B82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91457" y="1981200"/>
            <a:ext cx="4489112" cy="4113213"/>
          </a:xfrm>
        </p:spPr>
      </p:pic>
      <p:sp>
        <p:nvSpPr>
          <p:cNvPr id="6" name="Datumsplatzhalter 5">
            <a:extLst>
              <a:ext uri="{FF2B5EF4-FFF2-40B4-BE49-F238E27FC236}">
                <a16:creationId xmlns:a16="http://schemas.microsoft.com/office/drawing/2014/main" id="{275B6401-0FC6-F940-A120-9776F60D11CA}"/>
              </a:ext>
            </a:extLst>
          </p:cNvPr>
          <p:cNvSpPr>
            <a:spLocks noGrp="1"/>
          </p:cNvSpPr>
          <p:nvPr>
            <p:ph type="dt" idx="10"/>
          </p:nvPr>
        </p:nvSpPr>
        <p:spPr/>
        <p:txBody>
          <a:bodyPr/>
          <a:lstStyle/>
          <a:p>
            <a:r>
              <a:rPr lang="en-US"/>
              <a:t>May 2019</a:t>
            </a:r>
          </a:p>
        </p:txBody>
      </p:sp>
      <p:sp>
        <p:nvSpPr>
          <p:cNvPr id="5" name="Fußzeilenplatzhalter 4">
            <a:extLst>
              <a:ext uri="{FF2B5EF4-FFF2-40B4-BE49-F238E27FC236}">
                <a16:creationId xmlns:a16="http://schemas.microsoft.com/office/drawing/2014/main" id="{D7A58864-18C6-2E4E-BFDD-760E2C9EA276}"/>
              </a:ext>
            </a:extLst>
          </p:cNvPr>
          <p:cNvSpPr>
            <a:spLocks noGrp="1"/>
          </p:cNvSpPr>
          <p:nvPr>
            <p:ph type="ftr" idx="11"/>
          </p:nvPr>
        </p:nvSpPr>
        <p:spPr/>
        <p:txBody>
          <a:bodyPr/>
          <a:lstStyle/>
          <a:p>
            <a:r>
              <a:rPr lang="en-US"/>
              <a:t>Guido R. Hiertz, Ericsson</a:t>
            </a:r>
          </a:p>
        </p:txBody>
      </p:sp>
      <p:sp>
        <p:nvSpPr>
          <p:cNvPr id="4" name="Foliennummernplatzhalter 3">
            <a:extLst>
              <a:ext uri="{FF2B5EF4-FFF2-40B4-BE49-F238E27FC236}">
                <a16:creationId xmlns:a16="http://schemas.microsoft.com/office/drawing/2014/main" id="{78F1C709-861B-5C41-86F5-0A89731E73F9}"/>
              </a:ext>
            </a:extLst>
          </p:cNvPr>
          <p:cNvSpPr>
            <a:spLocks noGrp="1"/>
          </p:cNvSpPr>
          <p:nvPr>
            <p:ph type="sldNum" idx="12"/>
          </p:nvPr>
        </p:nvSpPr>
        <p:spPr/>
        <p:txBody>
          <a:bodyPr/>
          <a:lstStyle/>
          <a:p>
            <a:r>
              <a:rPr lang="en-US"/>
              <a:t>Slide </a:t>
            </a:r>
            <a:fld id="{440F5867-744E-4AA6-B0ED-4C44D2DFBB7B}" type="slidenum">
              <a:rPr lang="en-US" smtClean="0"/>
              <a:pPr/>
              <a:t>4</a:t>
            </a:fld>
            <a:endParaRPr lang="en-US"/>
          </a:p>
        </p:txBody>
      </p:sp>
    </p:spTree>
    <p:extLst>
      <p:ext uri="{BB962C8B-B14F-4D97-AF65-F5344CB8AC3E}">
        <p14:creationId xmlns:p14="http://schemas.microsoft.com/office/powerpoint/2010/main" val="89375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DF19F-63E4-BF45-BCD4-B6ADBF0D65A5}"/>
              </a:ext>
            </a:extLst>
          </p:cNvPr>
          <p:cNvSpPr>
            <a:spLocks noGrp="1"/>
          </p:cNvSpPr>
          <p:nvPr>
            <p:ph type="title"/>
          </p:nvPr>
        </p:nvSpPr>
        <p:spPr/>
        <p:txBody>
          <a:bodyPr/>
          <a:lstStyle/>
          <a:p>
            <a:r>
              <a:rPr lang="en-US" dirty="0"/>
              <a:t>What is the Radio Equipment Directive (RED)?</a:t>
            </a:r>
          </a:p>
        </p:txBody>
      </p:sp>
      <p:sp>
        <p:nvSpPr>
          <p:cNvPr id="3" name="Inhaltsplatzhalter 2">
            <a:extLst>
              <a:ext uri="{FF2B5EF4-FFF2-40B4-BE49-F238E27FC236}">
                <a16:creationId xmlns:a16="http://schemas.microsoft.com/office/drawing/2014/main" id="{D2620231-0FE6-994A-AA33-2E068F321C9B}"/>
              </a:ext>
            </a:extLst>
          </p:cNvPr>
          <p:cNvSpPr>
            <a:spLocks noGrp="1"/>
          </p:cNvSpPr>
          <p:nvPr>
            <p:ph idx="1"/>
          </p:nvPr>
        </p:nvSpPr>
        <p:spPr/>
        <p:txBody>
          <a:bodyPr/>
          <a:lstStyle/>
          <a:p>
            <a:pPr marL="457200" indent="-457200">
              <a:buFont typeface="Arial" panose="020B0604020202020204" pitchFamily="34" charset="0"/>
              <a:buChar char="•"/>
            </a:pPr>
            <a:r>
              <a:rPr lang="en" dirty="0"/>
              <a:t>“The Radio Equipment Directive 2014/53/EU (RED) establishes a regulatory framework for placing radio equipment on the market.</a:t>
            </a:r>
          </a:p>
          <a:p>
            <a:pPr marL="857250" lvl="1" indent="-457200">
              <a:buFont typeface="Arial" panose="020B0604020202020204" pitchFamily="34" charset="0"/>
              <a:buChar char="•"/>
            </a:pPr>
            <a:r>
              <a:rPr lang="en" dirty="0"/>
              <a:t>It ensures a Single Market for radio equipment by setting essential requirements for</a:t>
            </a:r>
          </a:p>
          <a:p>
            <a:pPr marL="857250" lvl="1" indent="-457200">
              <a:buFont typeface="Arial" panose="020B0604020202020204" pitchFamily="34" charset="0"/>
              <a:buChar char="•"/>
            </a:pPr>
            <a:r>
              <a:rPr lang="en" dirty="0"/>
              <a:t>safety and health, electromagnetic compatibility, and the efficient use of the radio spectrum.</a:t>
            </a:r>
          </a:p>
          <a:p>
            <a:pPr marL="857250" lvl="1" indent="-457200">
              <a:buFont typeface="Arial" panose="020B0604020202020204" pitchFamily="34" charset="0"/>
              <a:buChar char="•"/>
            </a:pPr>
            <a:r>
              <a:rPr lang="en" dirty="0"/>
              <a:t>It also provides the basis for further regulation governing some additional aspects.</a:t>
            </a:r>
          </a:p>
          <a:p>
            <a:pPr marL="857250" lvl="1" indent="-457200">
              <a:buFont typeface="Arial" panose="020B0604020202020204" pitchFamily="34" charset="0"/>
              <a:buChar char="•"/>
            </a:pPr>
            <a:r>
              <a:rPr lang="en" dirty="0"/>
              <a:t>These include technical features for the protection of privacy, personal data and against fraud. Furthermore, additional aspects cover interoperability, access to emergency services, and compliance regarding the combination of radio equipment and software.” [2]</a:t>
            </a:r>
            <a:endParaRPr lang="en-US" dirty="0"/>
          </a:p>
        </p:txBody>
      </p:sp>
      <p:sp>
        <p:nvSpPr>
          <p:cNvPr id="7" name="Foliennummernplatzhalter 6">
            <a:extLst>
              <a:ext uri="{FF2B5EF4-FFF2-40B4-BE49-F238E27FC236}">
                <a16:creationId xmlns:a16="http://schemas.microsoft.com/office/drawing/2014/main" id="{E0637381-0235-F145-9901-779D43A36DFD}"/>
              </a:ext>
            </a:extLst>
          </p:cNvPr>
          <p:cNvSpPr>
            <a:spLocks noGrp="1"/>
          </p:cNvSpPr>
          <p:nvPr>
            <p:ph type="sldNum" idx="12"/>
          </p:nvPr>
        </p:nvSpPr>
        <p:spPr/>
        <p:txBody>
          <a:bodyPr/>
          <a:lstStyle/>
          <a:p>
            <a:r>
              <a:rPr lang="en-GB"/>
              <a:t>Slide </a:t>
            </a:r>
            <a:fld id="{1CD163DD-D5E7-41DA-95F2-71530C24F8C3}" type="slidenum">
              <a:rPr lang="en-GB" smtClean="0"/>
              <a:pPr/>
              <a:t>5</a:t>
            </a:fld>
            <a:endParaRPr lang="en-GB"/>
          </a:p>
        </p:txBody>
      </p:sp>
      <p:sp>
        <p:nvSpPr>
          <p:cNvPr id="6" name="Fußzeilenplatzhalter 5">
            <a:extLst>
              <a:ext uri="{FF2B5EF4-FFF2-40B4-BE49-F238E27FC236}">
                <a16:creationId xmlns:a16="http://schemas.microsoft.com/office/drawing/2014/main" id="{610D8F85-4809-1141-9817-424542BE5303}"/>
              </a:ext>
            </a:extLst>
          </p:cNvPr>
          <p:cNvSpPr>
            <a:spLocks noGrp="1"/>
          </p:cNvSpPr>
          <p:nvPr>
            <p:ph type="ftr" idx="14"/>
          </p:nvPr>
        </p:nvSpPr>
        <p:spPr/>
        <p:txBody>
          <a:bodyPr/>
          <a:lstStyle/>
          <a:p>
            <a:r>
              <a:rPr lang="en-GB"/>
              <a:t>Guido R. Hiertz, Ericsson</a:t>
            </a:r>
          </a:p>
        </p:txBody>
      </p:sp>
      <p:sp>
        <p:nvSpPr>
          <p:cNvPr id="5" name="Datumsplatzhalter 4">
            <a:extLst>
              <a:ext uri="{FF2B5EF4-FFF2-40B4-BE49-F238E27FC236}">
                <a16:creationId xmlns:a16="http://schemas.microsoft.com/office/drawing/2014/main" id="{8B60A870-B4F5-EF4B-84E7-DDF66B2D7BF5}"/>
              </a:ext>
            </a:extLst>
          </p:cNvPr>
          <p:cNvSpPr>
            <a:spLocks noGrp="1"/>
          </p:cNvSpPr>
          <p:nvPr>
            <p:ph type="dt" idx="15"/>
          </p:nvPr>
        </p:nvSpPr>
        <p:spPr/>
        <p:txBody>
          <a:bodyPr/>
          <a:lstStyle/>
          <a:p>
            <a:r>
              <a:rPr lang="de-DE"/>
              <a:t>May 2019</a:t>
            </a:r>
            <a:endParaRPr lang="en-GB"/>
          </a:p>
        </p:txBody>
      </p:sp>
    </p:spTree>
    <p:extLst>
      <p:ext uri="{BB962C8B-B14F-4D97-AF65-F5344CB8AC3E}">
        <p14:creationId xmlns:p14="http://schemas.microsoft.com/office/powerpoint/2010/main" val="112129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4D773-58EE-6A42-A742-895558B616FF}"/>
              </a:ext>
            </a:extLst>
          </p:cNvPr>
          <p:cNvSpPr>
            <a:spLocks noGrp="1"/>
          </p:cNvSpPr>
          <p:nvPr>
            <p:ph type="title"/>
          </p:nvPr>
        </p:nvSpPr>
        <p:spPr/>
        <p:txBody>
          <a:bodyPr/>
          <a:lstStyle/>
          <a:p>
            <a:r>
              <a:rPr lang="en-US" dirty="0"/>
              <a:t>What is ETSI?</a:t>
            </a:r>
          </a:p>
        </p:txBody>
      </p:sp>
      <p:sp>
        <p:nvSpPr>
          <p:cNvPr id="3" name="Inhaltsplatzhalter 2">
            <a:extLst>
              <a:ext uri="{FF2B5EF4-FFF2-40B4-BE49-F238E27FC236}">
                <a16:creationId xmlns:a16="http://schemas.microsoft.com/office/drawing/2014/main" id="{D116B851-E5BC-CD4A-BD9A-CCADAA0DB397}"/>
              </a:ext>
            </a:extLst>
          </p:cNvPr>
          <p:cNvSpPr>
            <a:spLocks noGrp="1"/>
          </p:cNvSpPr>
          <p:nvPr>
            <p:ph sz="half" idx="1"/>
          </p:nvPr>
        </p:nvSpPr>
        <p:spPr/>
        <p:txBody>
          <a:bodyPr>
            <a:normAutofit fontScale="92500" lnSpcReduction="10000"/>
          </a:bodyPr>
          <a:lstStyle/>
          <a:p>
            <a:pPr>
              <a:buFont typeface="Arial" panose="020B0604020202020204" pitchFamily="34" charset="0"/>
              <a:buChar char="•"/>
            </a:pPr>
            <a:r>
              <a:rPr lang="en-US" b="0" dirty="0"/>
              <a:t>European Telecommunications Standards Institute (ETSI)</a:t>
            </a:r>
          </a:p>
          <a:p>
            <a:pPr lvl="1">
              <a:buFont typeface="Arial" panose="020B0604020202020204" pitchFamily="34" charset="0"/>
              <a:buChar char="•"/>
            </a:pPr>
            <a:r>
              <a:rPr lang="en-US" b="0" dirty="0"/>
              <a:t>A European Standards Organization (ESO)</a:t>
            </a:r>
          </a:p>
          <a:p>
            <a:pPr lvl="1">
              <a:buFont typeface="Arial" panose="020B0604020202020204" pitchFamily="34" charset="0"/>
              <a:buChar char="•"/>
            </a:pPr>
            <a:r>
              <a:rPr lang="en-US" dirty="0"/>
              <a:t>Created by European Conference of Postal and Telecommunications Administrations (CEPT) in 1988</a:t>
            </a:r>
          </a:p>
          <a:p>
            <a:pPr lvl="1">
              <a:buFont typeface="Arial" panose="020B0604020202020204" pitchFamily="34" charset="0"/>
              <a:buChar char="•"/>
            </a:pPr>
            <a:r>
              <a:rPr lang="en-US" b="0" dirty="0"/>
              <a:t>Focus is on telecommunication standards</a:t>
            </a:r>
          </a:p>
          <a:p>
            <a:pPr lvl="1">
              <a:buFont typeface="Arial" panose="020B0604020202020204" pitchFamily="34" charset="0"/>
              <a:buChar char="•"/>
            </a:pPr>
            <a:r>
              <a:rPr lang="en-US" dirty="0"/>
              <a:t>Examples:  GSM, UMTS, DECT, TETRA …</a:t>
            </a:r>
            <a:endParaRPr lang="en-US" b="0" dirty="0"/>
          </a:p>
          <a:p>
            <a:pPr>
              <a:buFont typeface="Arial" panose="020B0604020202020204" pitchFamily="34" charset="0"/>
              <a:buChar char="•"/>
            </a:pPr>
            <a:endParaRPr lang="en-US" dirty="0"/>
          </a:p>
        </p:txBody>
      </p:sp>
      <p:pic>
        <p:nvPicPr>
          <p:cNvPr id="8" name="Inhaltsplatzhalter 7">
            <a:extLst>
              <a:ext uri="{FF2B5EF4-FFF2-40B4-BE49-F238E27FC236}">
                <a16:creationId xmlns:a16="http://schemas.microsoft.com/office/drawing/2014/main" id="{89546BAB-8BE0-674B-B664-5348047C2277}"/>
              </a:ext>
            </a:extLst>
          </p:cNvPr>
          <p:cNvPicPr>
            <a:picLocks noGrp="1" noChangeAspect="1"/>
          </p:cNvPicPr>
          <p:nvPr>
            <p:ph sz="half" idx="2"/>
          </p:nvPr>
        </p:nvPicPr>
        <p:blipFill>
          <a:blip r:embed="rId2"/>
          <a:stretch>
            <a:fillRect/>
          </a:stretch>
        </p:blipFill>
        <p:spPr>
          <a:xfrm>
            <a:off x="6831013" y="2977356"/>
            <a:ext cx="3810000" cy="2120900"/>
          </a:xfrm>
          <a:prstGeom prst="rect">
            <a:avLst/>
          </a:prstGeom>
        </p:spPr>
      </p:pic>
      <p:sp>
        <p:nvSpPr>
          <p:cNvPr id="6" name="Datumsplatzhalter 5">
            <a:extLst>
              <a:ext uri="{FF2B5EF4-FFF2-40B4-BE49-F238E27FC236}">
                <a16:creationId xmlns:a16="http://schemas.microsoft.com/office/drawing/2014/main" id="{475A8F33-1591-5542-931A-FFCA35D9822A}"/>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10A3A8ED-69D8-AE4B-AD58-56D5072DC53B}"/>
              </a:ext>
            </a:extLst>
          </p:cNvPr>
          <p:cNvSpPr>
            <a:spLocks noGrp="1"/>
          </p:cNvSpPr>
          <p:nvPr>
            <p:ph type="ftr" idx="11"/>
          </p:nvPr>
        </p:nvSpPr>
        <p:spPr/>
        <p:txBody>
          <a:bodyPr/>
          <a:lstStyle/>
          <a:p>
            <a:r>
              <a:rPr lang="en-GB" dirty="0"/>
              <a:t>Guido R. Hiertz, Ericsson</a:t>
            </a:r>
          </a:p>
        </p:txBody>
      </p:sp>
      <p:sp>
        <p:nvSpPr>
          <p:cNvPr id="4" name="Foliennummernplatzhalter 3">
            <a:extLst>
              <a:ext uri="{FF2B5EF4-FFF2-40B4-BE49-F238E27FC236}">
                <a16:creationId xmlns:a16="http://schemas.microsoft.com/office/drawing/2014/main" id="{ECBBE319-04BB-8C4E-AA68-58A24713B26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72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889A0-F23D-6B40-90C7-9CA4CBD4B3FC}"/>
              </a:ext>
            </a:extLst>
          </p:cNvPr>
          <p:cNvSpPr>
            <a:spLocks noGrp="1"/>
          </p:cNvSpPr>
          <p:nvPr>
            <p:ph type="title"/>
          </p:nvPr>
        </p:nvSpPr>
        <p:spPr/>
        <p:txBody>
          <a:bodyPr/>
          <a:lstStyle/>
          <a:p>
            <a:r>
              <a:rPr lang="en-US" dirty="0"/>
              <a:t>What is ETSI TC BRAN?</a:t>
            </a:r>
          </a:p>
        </p:txBody>
      </p:sp>
      <p:sp>
        <p:nvSpPr>
          <p:cNvPr id="3" name="Inhaltsplatzhalter 2">
            <a:extLst>
              <a:ext uri="{FF2B5EF4-FFF2-40B4-BE49-F238E27FC236}">
                <a16:creationId xmlns:a16="http://schemas.microsoft.com/office/drawing/2014/main" id="{1FCA4592-6196-1F41-B858-AB49545B9FA7}"/>
              </a:ext>
            </a:extLst>
          </p:cNvPr>
          <p:cNvSpPr>
            <a:spLocks noGrp="1"/>
          </p:cNvSpPr>
          <p:nvPr>
            <p:ph sz="half" idx="1"/>
          </p:nvPr>
        </p:nvSpPr>
        <p:spPr/>
        <p:txBody>
          <a:bodyPr/>
          <a:lstStyle/>
          <a:p>
            <a:pPr>
              <a:buFont typeface="Arial" panose="020B0604020202020204" pitchFamily="34" charset="0"/>
              <a:buChar char="•"/>
            </a:pPr>
            <a:r>
              <a:rPr lang="en-US" dirty="0"/>
              <a:t>Technical Committee (TC) </a:t>
            </a:r>
            <a:r>
              <a:rPr lang="en" dirty="0"/>
              <a:t>Broadband Radio Access Networks (BRAN)</a:t>
            </a:r>
          </a:p>
          <a:p>
            <a:pPr lvl="1">
              <a:buFont typeface="Arial" panose="020B0604020202020204" pitchFamily="34" charset="0"/>
              <a:buChar char="•"/>
            </a:pPr>
            <a:r>
              <a:rPr lang="en" dirty="0"/>
              <a:t>Formed 1997</a:t>
            </a:r>
          </a:p>
          <a:p>
            <a:pPr lvl="1">
              <a:buFont typeface="Arial" panose="020B0604020202020204" pitchFamily="34" charset="0"/>
              <a:buChar char="•"/>
            </a:pPr>
            <a:r>
              <a:rPr lang="en" dirty="0"/>
              <a:t>Developed </a:t>
            </a:r>
            <a:r>
              <a:rPr lang="en" dirty="0" err="1"/>
              <a:t>HiperLAN</a:t>
            </a:r>
            <a:r>
              <a:rPr lang="en" dirty="0"/>
              <a:t>/2</a:t>
            </a:r>
          </a:p>
          <a:p>
            <a:pPr lvl="2">
              <a:buFont typeface="Arial" panose="020B0604020202020204" pitchFamily="34" charset="0"/>
              <a:buChar char="•"/>
            </a:pPr>
            <a:r>
              <a:rPr lang="en" dirty="0"/>
              <a:t>Part of the </a:t>
            </a:r>
            <a:r>
              <a:rPr lang="en" dirty="0" err="1"/>
              <a:t>Hiper</a:t>
            </a:r>
            <a:r>
              <a:rPr lang="en" dirty="0"/>
              <a:t> family (</a:t>
            </a:r>
            <a:r>
              <a:rPr lang="en" dirty="0" err="1"/>
              <a:t>HiperMAN</a:t>
            </a:r>
            <a:r>
              <a:rPr lang="en" dirty="0"/>
              <a:t>, </a:t>
            </a:r>
            <a:r>
              <a:rPr lang="en" dirty="0" err="1"/>
              <a:t>HiperLAN</a:t>
            </a:r>
            <a:r>
              <a:rPr lang="en" dirty="0"/>
              <a:t> etc.)</a:t>
            </a:r>
          </a:p>
          <a:p>
            <a:pPr lvl="2">
              <a:buFont typeface="Arial" panose="020B0604020202020204" pitchFamily="34" charset="0"/>
              <a:buChar char="•"/>
            </a:pPr>
            <a:r>
              <a:rPr lang="en" dirty="0"/>
              <a:t>An “ancestor” of IEEE 802.1</a:t>
            </a:r>
            <a:r>
              <a:rPr lang="en-US" dirty="0"/>
              <a:t>6 (WiMAX)</a:t>
            </a:r>
            <a:endParaRPr lang="en" dirty="0"/>
          </a:p>
        </p:txBody>
      </p:sp>
      <p:sp>
        <p:nvSpPr>
          <p:cNvPr id="7" name="Inhaltsplatzhalter 6">
            <a:extLst>
              <a:ext uri="{FF2B5EF4-FFF2-40B4-BE49-F238E27FC236}">
                <a16:creationId xmlns:a16="http://schemas.microsoft.com/office/drawing/2014/main" id="{33CF180D-8FEB-7F47-B557-1107A7080FCC}"/>
              </a:ext>
            </a:extLst>
          </p:cNvPr>
          <p:cNvSpPr>
            <a:spLocks noGrp="1"/>
          </p:cNvSpPr>
          <p:nvPr>
            <p:ph sz="half" idx="2"/>
          </p:nvPr>
        </p:nvSpPr>
        <p:spPr/>
        <p:txBody>
          <a:bodyPr/>
          <a:lstStyle/>
          <a:p>
            <a:pPr marL="457200" indent="-457200">
              <a:buFont typeface="Arial" panose="020B0604020202020204" pitchFamily="34" charset="0"/>
              <a:buChar char="•"/>
            </a:pPr>
            <a:r>
              <a:rPr lang="en-US" dirty="0"/>
              <a:t>Outside Europe, </a:t>
            </a:r>
            <a:r>
              <a:rPr lang="en-US" dirty="0" err="1"/>
              <a:t>HiperLAN</a:t>
            </a:r>
            <a:r>
              <a:rPr lang="en-US" dirty="0"/>
              <a:t>/2 and IEEE 802.11a could have shared the 5 GHz band</a:t>
            </a:r>
          </a:p>
          <a:p>
            <a:pPr marL="857250" lvl="1" indent="-457200">
              <a:buFont typeface="Arial" panose="020B0604020202020204" pitchFamily="34" charset="0"/>
              <a:buChar char="•"/>
            </a:pPr>
            <a:r>
              <a:rPr lang="en-US" dirty="0"/>
              <a:t>Thus, IEEE 802.11 and TC BRAN have standing liaison since the 1990s</a:t>
            </a:r>
          </a:p>
          <a:p>
            <a:pPr marL="857250" lvl="1" indent="-457200">
              <a:buFont typeface="Arial" panose="020B0604020202020204" pitchFamily="34" charset="0"/>
              <a:buChar char="•"/>
            </a:pPr>
            <a:r>
              <a:rPr lang="en-US" dirty="0"/>
              <a:t>In Europe, 5 GHz had a technology specific assignment for </a:t>
            </a:r>
            <a:r>
              <a:rPr lang="en-US" dirty="0" err="1"/>
              <a:t>HiperLAN</a:t>
            </a:r>
            <a:r>
              <a:rPr lang="en-US" dirty="0"/>
              <a:t>/2</a:t>
            </a:r>
          </a:p>
        </p:txBody>
      </p:sp>
      <p:sp>
        <p:nvSpPr>
          <p:cNvPr id="6" name="Datumsplatzhalter 5">
            <a:extLst>
              <a:ext uri="{FF2B5EF4-FFF2-40B4-BE49-F238E27FC236}">
                <a16:creationId xmlns:a16="http://schemas.microsoft.com/office/drawing/2014/main" id="{50364D2F-63F8-DA40-8D82-71B4DE1E58B2}"/>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844ECD7F-206A-EA40-84D2-A897A85D5A3A}"/>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3737005A-51F3-1043-8687-D50985355E8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310460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F4217-A797-8249-BFE6-F4CACB4116C5}"/>
              </a:ext>
            </a:extLst>
          </p:cNvPr>
          <p:cNvSpPr>
            <a:spLocks noGrp="1"/>
          </p:cNvSpPr>
          <p:nvPr>
            <p:ph type="title"/>
          </p:nvPr>
        </p:nvSpPr>
        <p:spPr/>
        <p:txBody>
          <a:bodyPr/>
          <a:lstStyle/>
          <a:p>
            <a:r>
              <a:rPr lang="en-US" dirty="0"/>
              <a:t>What does TC BRAN do today?</a:t>
            </a:r>
          </a:p>
        </p:txBody>
      </p:sp>
      <p:sp>
        <p:nvSpPr>
          <p:cNvPr id="3" name="Inhaltsplatzhalter 2">
            <a:extLst>
              <a:ext uri="{FF2B5EF4-FFF2-40B4-BE49-F238E27FC236}">
                <a16:creationId xmlns:a16="http://schemas.microsoft.com/office/drawing/2014/main" id="{6CAC83B5-5105-734C-80CB-D606F9BE9B55}"/>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dirty="0"/>
              <a:t>After </a:t>
            </a:r>
            <a:r>
              <a:rPr lang="en-US" dirty="0" err="1"/>
              <a:t>HiperLAN</a:t>
            </a:r>
            <a:r>
              <a:rPr lang="en-US" dirty="0"/>
              <a:t>/2 became no commercial success, TC BRAN started developing several HSs</a:t>
            </a:r>
          </a:p>
          <a:p>
            <a:pPr marL="857250" lvl="1" indent="-457200">
              <a:buFont typeface="Arial" panose="020B0604020202020204" pitchFamily="34" charset="0"/>
              <a:buChar char="•"/>
            </a:pPr>
            <a:r>
              <a:rPr lang="en-US" dirty="0"/>
              <a:t>EN 301 893, 5 GHz</a:t>
            </a:r>
          </a:p>
          <a:p>
            <a:pPr marL="857250" lvl="1" indent="-457200">
              <a:buFont typeface="Arial" panose="020B0604020202020204" pitchFamily="34" charset="0"/>
              <a:buChar char="•"/>
            </a:pPr>
            <a:r>
              <a:rPr lang="en-US" dirty="0"/>
              <a:t>EN 302 567, 60 GHz</a:t>
            </a:r>
          </a:p>
          <a:p>
            <a:pPr marL="857250" lvl="1" indent="-457200">
              <a:buFont typeface="Arial" panose="020B0604020202020204" pitchFamily="34" charset="0"/>
              <a:buChar char="•"/>
            </a:pPr>
            <a:r>
              <a:rPr lang="en-US" dirty="0"/>
              <a:t>EN 301 598, TV Whitespace</a:t>
            </a:r>
          </a:p>
          <a:p>
            <a:pPr marL="857250" lvl="1" indent="-457200">
              <a:buFont typeface="Arial" panose="020B0604020202020204" pitchFamily="34" charset="0"/>
              <a:buChar char="•"/>
            </a:pPr>
            <a:r>
              <a:rPr lang="en-US" dirty="0"/>
              <a:t>EN 303 316, Direct air to ground</a:t>
            </a:r>
          </a:p>
          <a:p>
            <a:pPr marL="857250" lvl="1" indent="-457200">
              <a:buFont typeface="Arial" panose="020B0604020202020204" pitchFamily="34" charset="0"/>
              <a:buChar char="•"/>
            </a:pPr>
            <a:r>
              <a:rPr lang="en-US" dirty="0"/>
              <a:t>…</a:t>
            </a:r>
          </a:p>
        </p:txBody>
      </p:sp>
      <p:sp>
        <p:nvSpPr>
          <p:cNvPr id="7" name="Inhaltsplatzhalter 6">
            <a:extLst>
              <a:ext uri="{FF2B5EF4-FFF2-40B4-BE49-F238E27FC236}">
                <a16:creationId xmlns:a16="http://schemas.microsoft.com/office/drawing/2014/main" id="{4F1CDDC2-5402-F446-9C29-F0B422AF3CB5}"/>
              </a:ext>
            </a:extLst>
          </p:cNvPr>
          <p:cNvSpPr>
            <a:spLocks noGrp="1"/>
          </p:cNvSpPr>
          <p:nvPr>
            <p:ph sz="half" idx="2"/>
          </p:nvPr>
        </p:nvSpPr>
        <p:spPr/>
        <p:txBody>
          <a:bodyPr/>
          <a:lstStyle/>
          <a:p>
            <a:pPr marL="457200" indent="-457200">
              <a:buFont typeface="Arial" panose="020B0604020202020204" pitchFamily="34" charset="0"/>
              <a:buChar char="•"/>
            </a:pPr>
            <a:r>
              <a:rPr lang="en-US" dirty="0"/>
              <a:t>The most important HSs are EN 301 893 and EN 302 567</a:t>
            </a:r>
          </a:p>
          <a:p>
            <a:pPr marL="857250" lvl="1" indent="-457200">
              <a:buFont typeface="Arial" panose="020B0604020202020204" pitchFamily="34" charset="0"/>
              <a:buChar char="•"/>
            </a:pPr>
            <a:r>
              <a:rPr lang="en-US" dirty="0"/>
              <a:t>Because of the Radio Equipment Directive (RED) both HSs had to be updated</a:t>
            </a:r>
          </a:p>
          <a:p>
            <a:pPr marL="857250" lvl="1" indent="-457200">
              <a:buFont typeface="Arial" panose="020B0604020202020204" pitchFamily="34" charset="0"/>
              <a:buChar char="•"/>
            </a:pPr>
            <a:r>
              <a:rPr lang="en-US" dirty="0"/>
              <a:t>Now, both HSs at version 2.1.1</a:t>
            </a:r>
          </a:p>
          <a:p>
            <a:pPr marL="457200" indent="-457200">
              <a:buFont typeface="Arial" panose="020B0604020202020204" pitchFamily="34" charset="0"/>
              <a:buChar char="•"/>
            </a:pPr>
            <a:r>
              <a:rPr lang="en-US" dirty="0"/>
              <a:t>RED enforced adding receiver requirements</a:t>
            </a:r>
          </a:p>
          <a:p>
            <a:pPr marL="857250" lvl="1" indent="-457200">
              <a:buFont typeface="Arial" panose="020B0604020202020204" pitchFamily="34" charset="0"/>
              <a:buChar char="•"/>
            </a:pPr>
            <a:r>
              <a:rPr lang="en-US" dirty="0"/>
              <a:t>Selectivity, blocking …</a:t>
            </a:r>
          </a:p>
        </p:txBody>
      </p:sp>
      <p:sp>
        <p:nvSpPr>
          <p:cNvPr id="6" name="Datumsplatzhalter 5">
            <a:extLst>
              <a:ext uri="{FF2B5EF4-FFF2-40B4-BE49-F238E27FC236}">
                <a16:creationId xmlns:a16="http://schemas.microsoft.com/office/drawing/2014/main" id="{997B07F1-FAC4-7240-99C9-78A2FC597FE2}"/>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5B20A032-2A18-D64D-9B1A-BDF8DB573600}"/>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0183C3AC-1A5A-DC4B-B4B3-90890061E7E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82153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C8ADF-4E4A-B946-BCAB-1A356700DA12}"/>
              </a:ext>
            </a:extLst>
          </p:cNvPr>
          <p:cNvSpPr>
            <a:spLocks noGrp="1"/>
          </p:cNvSpPr>
          <p:nvPr>
            <p:ph type="title"/>
          </p:nvPr>
        </p:nvSpPr>
        <p:spPr/>
        <p:txBody>
          <a:bodyPr/>
          <a:lstStyle/>
          <a:p>
            <a:r>
              <a:rPr lang="en-US" dirty="0"/>
              <a:t>What is HS EN 301 893?</a:t>
            </a:r>
          </a:p>
        </p:txBody>
      </p:sp>
      <p:sp>
        <p:nvSpPr>
          <p:cNvPr id="3" name="Inhaltsplatzhalter 2">
            <a:extLst>
              <a:ext uri="{FF2B5EF4-FFF2-40B4-BE49-F238E27FC236}">
                <a16:creationId xmlns:a16="http://schemas.microsoft.com/office/drawing/2014/main" id="{A03907B2-F04E-C744-B19C-89F3F635871A}"/>
              </a:ext>
            </a:extLst>
          </p:cNvPr>
          <p:cNvSpPr>
            <a:spLocks noGrp="1"/>
          </p:cNvSpPr>
          <p:nvPr>
            <p:ph sz="half" idx="1"/>
          </p:nvPr>
        </p:nvSpPr>
        <p:spPr/>
        <p:txBody>
          <a:bodyPr>
            <a:normAutofit fontScale="92500"/>
          </a:bodyPr>
          <a:lstStyle/>
          <a:p>
            <a:pPr>
              <a:buFont typeface="Arial" panose="020B0604020202020204" pitchFamily="34" charset="0"/>
              <a:buChar char="•"/>
            </a:pPr>
            <a:r>
              <a:rPr lang="en" dirty="0"/>
              <a:t>5 GHz RLAN; </a:t>
            </a:r>
            <a:r>
              <a:rPr lang="en" dirty="0" err="1"/>
              <a:t>Harmonised</a:t>
            </a:r>
            <a:r>
              <a:rPr lang="en" dirty="0"/>
              <a:t> Standard covering the essential requirements of article 3.2 of Directive 2014/53/EU</a:t>
            </a:r>
          </a:p>
          <a:p>
            <a:pPr lvl="1">
              <a:buFont typeface="Arial" panose="020B0604020202020204" pitchFamily="34" charset="0"/>
              <a:buChar char="•"/>
            </a:pPr>
            <a:r>
              <a:rPr lang="en" dirty="0"/>
              <a:t>Defines rules for operating in 5 GHz</a:t>
            </a:r>
          </a:p>
          <a:p>
            <a:pPr lvl="1">
              <a:buFont typeface="Arial" panose="020B0604020202020204" pitchFamily="34" charset="0"/>
              <a:buChar char="•"/>
            </a:pPr>
            <a:r>
              <a:rPr lang="en" dirty="0"/>
              <a:t>Most important: protection of incumbent services (radars)</a:t>
            </a:r>
          </a:p>
          <a:p>
            <a:pPr lvl="2">
              <a:buFont typeface="Arial" panose="020B0604020202020204" pitchFamily="34" charset="0"/>
              <a:buChar char="•"/>
            </a:pPr>
            <a:r>
              <a:rPr lang="en" dirty="0"/>
              <a:t>Anything else is secondary, additionally added by TC BRAN</a:t>
            </a:r>
          </a:p>
          <a:p>
            <a:pPr lvl="2">
              <a:buFont typeface="Arial" panose="020B0604020202020204" pitchFamily="34" charset="0"/>
              <a:buChar char="•"/>
            </a:pPr>
            <a:r>
              <a:rPr lang="en" dirty="0"/>
              <a:t>Additionally: Maximum transmit power, leakage, medium access etc.</a:t>
            </a:r>
            <a:endParaRPr lang="en-US" dirty="0"/>
          </a:p>
        </p:txBody>
      </p:sp>
      <p:pic>
        <p:nvPicPr>
          <p:cNvPr id="9" name="Inhaltsplatzhalter 8">
            <a:extLst>
              <a:ext uri="{FF2B5EF4-FFF2-40B4-BE49-F238E27FC236}">
                <a16:creationId xmlns:a16="http://schemas.microsoft.com/office/drawing/2014/main" id="{E16EC1B6-0CA4-CF4F-AAFA-C05036DF8E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013" y="2099030"/>
            <a:ext cx="5080000" cy="3877553"/>
          </a:xfrm>
        </p:spPr>
      </p:pic>
      <p:sp>
        <p:nvSpPr>
          <p:cNvPr id="6" name="Datumsplatzhalter 5">
            <a:extLst>
              <a:ext uri="{FF2B5EF4-FFF2-40B4-BE49-F238E27FC236}">
                <a16:creationId xmlns:a16="http://schemas.microsoft.com/office/drawing/2014/main" id="{0BC71B5E-3722-B342-9300-BD24181011E1}"/>
              </a:ext>
            </a:extLst>
          </p:cNvPr>
          <p:cNvSpPr>
            <a:spLocks noGrp="1"/>
          </p:cNvSpPr>
          <p:nvPr>
            <p:ph type="dt" idx="10"/>
          </p:nvPr>
        </p:nvSpPr>
        <p:spPr/>
        <p:txBody>
          <a:bodyPr/>
          <a:lstStyle/>
          <a:p>
            <a:r>
              <a:rPr lang="de-DE"/>
              <a:t>May 2019</a:t>
            </a:r>
            <a:endParaRPr lang="en-GB" dirty="0"/>
          </a:p>
        </p:txBody>
      </p:sp>
      <p:sp>
        <p:nvSpPr>
          <p:cNvPr id="5" name="Fußzeilenplatzhalter 4">
            <a:extLst>
              <a:ext uri="{FF2B5EF4-FFF2-40B4-BE49-F238E27FC236}">
                <a16:creationId xmlns:a16="http://schemas.microsoft.com/office/drawing/2014/main" id="{D6D22DB4-1E01-9A42-9897-B592D23EB865}"/>
              </a:ext>
            </a:extLst>
          </p:cNvPr>
          <p:cNvSpPr>
            <a:spLocks noGrp="1"/>
          </p:cNvSpPr>
          <p:nvPr>
            <p:ph type="ftr" idx="11"/>
          </p:nvPr>
        </p:nvSpPr>
        <p:spPr/>
        <p:txBody>
          <a:bodyPr/>
          <a:lstStyle/>
          <a:p>
            <a:r>
              <a:rPr lang="en-GB"/>
              <a:t>Guido R. Hiertz, Ericsson</a:t>
            </a:r>
            <a:endParaRPr lang="en-GB" dirty="0"/>
          </a:p>
        </p:txBody>
      </p:sp>
      <p:sp>
        <p:nvSpPr>
          <p:cNvPr id="4" name="Foliennummernplatzhalter 3">
            <a:extLst>
              <a:ext uri="{FF2B5EF4-FFF2-40B4-BE49-F238E27FC236}">
                <a16:creationId xmlns:a16="http://schemas.microsoft.com/office/drawing/2014/main" id="{8DC5078F-B002-7F4F-8A23-486473BB98AC}"/>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151632259"/>
      </p:ext>
    </p:extLst>
  </p:cSld>
  <p:clrMapOvr>
    <a:masterClrMapping/>
  </p:clrMapOvr>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1939</Words>
  <Application>Microsoft Macintosh PowerPoint</Application>
  <PresentationFormat>Breitbild</PresentationFormat>
  <Paragraphs>263</Paragraphs>
  <Slides>24</Slides>
  <Notes>3</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28" baseType="lpstr">
      <vt:lpstr>Arial</vt:lpstr>
      <vt:lpstr>Times New Roman</vt:lpstr>
      <vt:lpstr>Office</vt:lpstr>
      <vt:lpstr>Microsoft Word 97- 2004-Dokument</vt:lpstr>
      <vt:lpstr>What is Harmonized Standard EN 301 893?</vt:lpstr>
      <vt:lpstr>What is a Harmonized Standard (HS)?</vt:lpstr>
      <vt:lpstr>Why are HSs important?</vt:lpstr>
      <vt:lpstr>Where to find HSs?</vt:lpstr>
      <vt:lpstr>What is the Radio Equipment Directive (RED)?</vt:lpstr>
      <vt:lpstr>What is ETSI?</vt:lpstr>
      <vt:lpstr>What is ETSI TC BRAN?</vt:lpstr>
      <vt:lpstr>What does TC BRAN do today?</vt:lpstr>
      <vt:lpstr>What is HS EN 301 893?</vt:lpstr>
      <vt:lpstr>Major aspects in EN 301 893 (1)</vt:lpstr>
      <vt:lpstr>Major aspects in EN 301 893 (2)</vt:lpstr>
      <vt:lpstr>What is is new in version 2.1.1?</vt:lpstr>
      <vt:lpstr>LBE adaptivity</vt:lpstr>
      <vt:lpstr>Transition period</vt:lpstr>
      <vt:lpstr>What will the next version of EN 301 893 bring?</vt:lpstr>
      <vt:lpstr>What are essential requirements?</vt:lpstr>
      <vt:lpstr>Example: Backoff test (1)</vt:lpstr>
      <vt:lpstr>Example: Backoff test (2)</vt:lpstr>
      <vt:lpstr>Example: Backoff test (3)</vt:lpstr>
      <vt:lpstr>What is special about an essential requirement?</vt:lpstr>
      <vt:lpstr>From requirement to allocation</vt:lpstr>
      <vt:lpstr>What are the issues in the process?</vt:lpstr>
      <vt:lpstr>How to engage?</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Harmonized Standard EN 301 893?</dc:title>
  <dc:subject/>
  <dc:creator>Guido R. Hiertz</dc:creator>
  <cp:keywords/>
  <dc:description/>
  <cp:lastModifiedBy>Guido Hiertz</cp:lastModifiedBy>
  <cp:revision>3</cp:revision>
  <cp:lastPrinted>1601-01-01T00:00:00Z</cp:lastPrinted>
  <dcterms:created xsi:type="dcterms:W3CDTF">2019-05-12T23:16:21Z</dcterms:created>
  <dcterms:modified xsi:type="dcterms:W3CDTF">2019-05-16T12:55:14Z</dcterms:modified>
  <cp:category/>
</cp:coreProperties>
</file>