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77" autoAdjust="0"/>
    <p:restoredTop sz="94660"/>
  </p:normalViewPr>
  <p:slideViewPr>
    <p:cSldViewPr>
      <p:cViewPr varScale="1">
        <p:scale>
          <a:sx n="120" d="100"/>
          <a:sy n="120" d="100"/>
        </p:scale>
        <p:origin x="606" y="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3756" y="52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802.11-19/0913r1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ISTA2RSTA LMR Feedback</a:t>
            </a:r>
            <a:br>
              <a:rPr lang="en-US" altLang="en-US" dirty="0"/>
            </a:br>
            <a:r>
              <a:rPr lang="en-US" altLang="en-US" dirty="0"/>
              <a:t>AP Policy and Negotiation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</a:t>
            </a:r>
            <a:r>
              <a:rPr lang="en-GB" sz="2000" b="0"/>
              <a:t> 2019-05-01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835725"/>
              </p:ext>
            </p:extLst>
          </p:nvPr>
        </p:nvGraphicFramePr>
        <p:xfrm>
          <a:off x="996950" y="2433638"/>
          <a:ext cx="10594975" cy="2493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Document" r:id="rId4" imgW="10797356" imgH="2534496" progId="Word.Document.8">
                  <p:embed/>
                </p:oleObj>
              </mc:Choice>
              <mc:Fallback>
                <p:oleObj name="Document" r:id="rId4" imgW="10797356" imgH="25344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6950" y="2433638"/>
                        <a:ext cx="10594975" cy="24939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01996F-C2EE-47E6-9F9C-21B368DBC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a bit to the Extended Capabilities element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FC2D14-0B39-41A5-8D61-3913B8AA63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412776"/>
            <a:ext cx="10361084" cy="4968551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Yet to be named bit: 0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RSTA does not care about ISTA2RSTA LMR Feedback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RSTA shall not set ISTA2RSTA LMR Feedback in Initial Fine Timing Measurement frame to 1, if the ISTA has indicated that it is not willing to share (in IFTMR)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RSTA may set ISTA2RSTA LMR Feedback in Initial Fine Timing Measurement frame to 1, if the ISTA has indicated that it is willing to share (in IFTMR)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Yet to be named bit: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RSTA expects the ISTA2RSTA LMR Feedback to be negotiated in the IFTMR/IFTM exchange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ISTA indicates that it can/cannot share ISTA2RSTA LMR using the ISTA2RSTA LMR Feedback subfield in IFTMR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RSTA could reject the session if the ISTA setting of ISTA2RSTA LMR Feedback in IFTMR frame is not acceptable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RSTA indicates that it requires/does not require ISTA2RSTA LMR at the end of each measurement exchange using the ISTA2RSTA LMR Feedback subfield in IFTM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 ISTA terminates the session if the RSTA setting of ISTA2RSTA LMR Feedback in IFTM frame is not acceptable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47193-0212-419F-AD42-F3636D78BF2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6DF17E-D9C1-4B6E-819F-57CD73EB476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76BA70F-3673-4E04-8AA9-864A354C83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647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219BC-1667-4C79-AC43-C04AD3BAC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Yet to be named bit – potential names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170E4-8EFD-459B-AEB1-A07F95DA66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00809"/>
            <a:ext cx="10361084" cy="43936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RSTA has no constraints on ISTA2RSTA LMR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Negotiate ISTA2RSTA LMR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ISTA2RSTA LMR Not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RSTA follows ISTA’s ISTA2RSTA LMR setting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ISTA2RSTA LMR Sharing Non-override/Negotiate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ISTA’s LMR Sharing Preserve/Negotiate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ISTA’s LMR Sharing Preference/Negotiate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8A0EF7-6199-4E36-BC90-C27DD72207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4AAB08-BB8E-4B50-ADBE-7C9A582F2C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0C6121-5B81-4457-82F1-8830DD29A6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May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79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9074</TotalTime>
  <Words>290</Words>
  <Application>Microsoft Office PowerPoint</Application>
  <PresentationFormat>Widescreen</PresentationFormat>
  <Paragraphs>37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 Unicode MS</vt:lpstr>
      <vt:lpstr>MS Gothic</vt:lpstr>
      <vt:lpstr>Arial</vt:lpstr>
      <vt:lpstr>Times New Roman</vt:lpstr>
      <vt:lpstr>Office Theme</vt:lpstr>
      <vt:lpstr>Microsoft Word 97 - 2003 Document</vt:lpstr>
      <vt:lpstr>ISTA2RSTA LMR Feedback AP Policy and Negotiation</vt:lpstr>
      <vt:lpstr>Add a bit to the Extended Capabilities element</vt:lpstr>
      <vt:lpstr>Yet to be named bit – potential names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</cp:keywords>
  <cp:lastModifiedBy>Venkatesan, Ganesh</cp:lastModifiedBy>
  <cp:revision>178</cp:revision>
  <cp:lastPrinted>1601-01-01T00:00:00Z</cp:lastPrinted>
  <dcterms:created xsi:type="dcterms:W3CDTF">2018-08-06T10:28:59Z</dcterms:created>
  <dcterms:modified xsi:type="dcterms:W3CDTF">2019-05-15T17:33:29Z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ae793f86-3b7a-4bc6-9096-4270e6b5c0dc</vt:lpwstr>
  </property>
  <property fmtid="{D5CDD505-2E9C-101B-9397-08002B2CF9AE}" pid="3" name="CTP_TimeStamp">
    <vt:lpwstr>2019-05-15 17:33:29Z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