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7" r:id="rId4"/>
    <p:sldId id="263" r:id="rId5"/>
    <p:sldId id="265" r:id="rId6"/>
    <p:sldId id="266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>
      <p:cViewPr varScale="1">
        <p:scale>
          <a:sx n="89" d="100"/>
          <a:sy n="89" d="100"/>
        </p:scale>
        <p:origin x="37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802.11-19/0912r0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Editorial changes to approved resolutions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2019-05-14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8884251"/>
              </p:ext>
            </p:extLst>
          </p:nvPr>
        </p:nvGraphicFramePr>
        <p:xfrm>
          <a:off x="992188" y="2413000"/>
          <a:ext cx="10263187" cy="248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3000"/>
                        <a:ext cx="10263187" cy="2489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Overview of some the actions this editor takes when incorporating approved resolutions and in the general maintenance of the draft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4942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editor often makes editorial changes to the approved resolutions: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To correct grammar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To make style more cohesive with rest of the document and other resolutions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When this occurs, the editor adds editing notes to the comment tracking database (Editing Notes column)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Editor does not make technical 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However, sometimes what the editor perceives to be an editorial fix results in an </a:t>
            </a:r>
            <a:r>
              <a:rPr lang="en-US" sz="1800" dirty="0" err="1" smtClean="0"/>
              <a:t>inadvertant</a:t>
            </a:r>
            <a:r>
              <a:rPr lang="en-US" sz="1800" dirty="0" smtClean="0"/>
              <a:t> technical change.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Editor is not trying to override the editorial will of the group; if a resolution is intended to express an editorial preference, the editor will abide by 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editor has a draft review committee primarily composed of the authors of the resolutions to catch errors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Some examples are provided for 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723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1</a:t>
            </a:r>
            <a:endParaRPr lang="en-GB" dirty="0"/>
          </a:p>
        </p:txBody>
      </p:sp>
      <p:sp>
        <p:nvSpPr>
          <p:cNvPr id="34" name="Content Placeholder 33"/>
          <p:cNvSpPr>
            <a:spLocks noGrp="1"/>
          </p:cNvSpPr>
          <p:nvPr>
            <p:ph idx="1"/>
          </p:nvPr>
        </p:nvSpPr>
        <p:spPr>
          <a:xfrm>
            <a:off x="914401" y="4442861"/>
            <a:ext cx="10361084" cy="1651553"/>
          </a:xfrm>
        </p:spPr>
        <p:txBody>
          <a:bodyPr/>
          <a:lstStyle/>
          <a:p>
            <a:r>
              <a:rPr lang="en-US" dirty="0" smtClean="0"/>
              <a:t>Grammar: Add missing article, adjust number</a:t>
            </a:r>
          </a:p>
          <a:p>
            <a:r>
              <a:rPr lang="en-US" dirty="0" smtClean="0"/>
              <a:t>Style: Add bullets, remove periods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0418" y="3147048"/>
            <a:ext cx="8305800" cy="1139633"/>
          </a:xfrm>
          <a:prstGeom prst="rect">
            <a:avLst/>
          </a:prstGeom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262412" y="1900314"/>
            <a:ext cx="879598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>
              <a:tabLst>
                <a:tab pos="66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66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66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66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66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6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6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6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6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0400" algn="l"/>
              </a:tabLst>
            </a:pP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Following notations are used when describing the indices for a set of subcarriers:</a:t>
            </a:r>
            <a:endParaRPr kumimoji="0" lang="en-US" altLang="ko-K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0400" algn="l"/>
              </a:tabLst>
            </a:pPr>
            <a:r>
              <a:rPr kumimoji="0" lang="en-GB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	</a:t>
            </a: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kumimoji="0" lang="en-US" altLang="ko-KR" sz="1400" b="0" i="1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1:</a:t>
            </a:r>
            <a:r>
              <a:rPr kumimoji="0" lang="en-US" altLang="ko-KR" sz="1400" b="0" i="1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1] represents the set of subcarriers whose index </a:t>
            </a:r>
            <a:r>
              <a:rPr kumimoji="0" lang="en-US" altLang="ko-KR" sz="1400" b="0" i="1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satisfies </a:t>
            </a:r>
            <a:r>
              <a:rPr kumimoji="0" lang="en-US" altLang="ko-KR" sz="1400" b="0" i="1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kumimoji="0" lang="en-US" altLang="ko-KR" sz="1400" b="0" i="1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kumimoji="0" lang="en-US" altLang="ko-KR" sz="1400" b="0" i="1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kumimoji="0" lang="en-US" altLang="ko-K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0400" algn="l"/>
              </a:tabLst>
            </a:pP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kumimoji="0" lang="en-US" altLang="ko-KR" sz="1400" b="0" i="1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1:</a:t>
            </a:r>
            <a:r>
              <a:rPr kumimoji="0" lang="en-US" altLang="ko-KR" sz="1400" b="0" i="1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kumimoji="0" lang="en-US" altLang="ko-KR" sz="1400" b="0" i="1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2:</a:t>
            </a:r>
            <a:r>
              <a:rPr kumimoji="0" lang="en-US" altLang="ko-KR" sz="1400" b="0" i="1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2] represents the set of subcarriers whose index </a:t>
            </a:r>
            <a:r>
              <a:rPr kumimoji="0" lang="en-US" altLang="ko-KR" sz="1400" b="0" i="1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satisfies either </a:t>
            </a:r>
            <a:r>
              <a:rPr kumimoji="0" lang="en-US" altLang="ko-KR" sz="1400" b="0" i="1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kumimoji="0" lang="en-US" altLang="ko-KR" sz="1400" b="0" i="1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kumimoji="0" lang="en-US" altLang="ko-KR" sz="1400" b="0" i="1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or </a:t>
            </a:r>
            <a:r>
              <a:rPr kumimoji="0" lang="en-US" altLang="ko-KR" sz="1400" b="0" i="1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kumimoji="0" lang="en-US" altLang="ko-KR" sz="1400" b="0" i="1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NewRomanPSM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kumimoji="0" lang="en-US" altLang="ko-KR" sz="1400" b="0" i="1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kumimoji="0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93096" y="2038813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Approved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7459" y="3324064"/>
            <a:ext cx="833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Draft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914401" y="5261144"/>
            <a:ext cx="10361084" cy="1214270"/>
          </a:xfrm>
        </p:spPr>
        <p:txBody>
          <a:bodyPr/>
          <a:lstStyle/>
          <a:p>
            <a:r>
              <a:rPr lang="en-US" dirty="0" smtClean="0"/>
              <a:t>Grammar: Missing article</a:t>
            </a:r>
          </a:p>
          <a:p>
            <a:r>
              <a:rPr lang="en-US" dirty="0" smtClean="0"/>
              <a:t>Style: </a:t>
            </a:r>
            <a:r>
              <a:rPr lang="en-US" dirty="0" smtClean="0"/>
              <a:t>Align with </a:t>
            </a:r>
            <a:r>
              <a:rPr lang="en-US" dirty="0" smtClean="0"/>
              <a:t>other variable descriptions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669918" y="1849092"/>
            <a:ext cx="10134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marR="0" indent="-558800" algn="just">
              <a:spcBef>
                <a:spcPts val="0"/>
              </a:spcBef>
              <a:spcAft>
                <a:spcPts val="0"/>
              </a:spcAft>
              <a:tabLst>
                <a:tab pos="6858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Valid range of </a:t>
            </a:r>
            <a:r>
              <a:rPr lang="en-US" sz="1600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for Equation (27-131) is as follows.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PPDU is a 20, 40, 80 or 160 MHz PPDU:  Valid range of </a:t>
            </a:r>
            <a:r>
              <a:rPr lang="en-US" sz="1600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is -</a:t>
            </a:r>
            <a:r>
              <a:rPr lang="en-US" sz="1600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16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RU26,start</a:t>
            </a:r>
            <a:r>
              <a:rPr lang="en-US" sz="1600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+ 1 ≤ </a:t>
            </a:r>
            <a:r>
              <a:rPr lang="en-US" sz="1600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≤ -1.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PPDU is an 80+80 MHz PPDU and </a:t>
            </a:r>
            <a:r>
              <a:rPr lang="en-US" sz="1600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16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RU26,start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is less than or equal to 37:  Valid range of </a:t>
            </a:r>
            <a:r>
              <a:rPr lang="en-US" sz="1600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is -</a:t>
            </a:r>
            <a:r>
              <a:rPr lang="en-US" sz="1600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16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RU26,start</a:t>
            </a:r>
            <a:r>
              <a:rPr lang="en-US" sz="1600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+ 1 ≤ </a:t>
            </a:r>
            <a:r>
              <a:rPr lang="en-US" sz="1600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≤ -1.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PPDU is an 80+80 MHz PPDU and </a:t>
            </a:r>
            <a:r>
              <a:rPr lang="en-US" sz="1600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16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RU26,start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is greater than 37:  Valid range of </a:t>
            </a:r>
            <a:r>
              <a:rPr lang="en-US" sz="1600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is -</a:t>
            </a:r>
            <a:r>
              <a:rPr lang="en-US" sz="1600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16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RU26,start</a:t>
            </a:r>
            <a:r>
              <a:rPr lang="en-US" sz="1600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+ 38 ≤ </a:t>
            </a:r>
            <a:r>
              <a:rPr lang="en-US" sz="1600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≤ -1.</a:t>
            </a:r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7521" y="3469174"/>
            <a:ext cx="7987480" cy="7823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756" y="4251494"/>
            <a:ext cx="6662044" cy="82113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93096" y="2038813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Approved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4040" y="4020661"/>
            <a:ext cx="833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Draft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303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5640627"/>
            <a:ext cx="10361084" cy="742832"/>
          </a:xfrm>
        </p:spPr>
        <p:txBody>
          <a:bodyPr/>
          <a:lstStyle/>
          <a:p>
            <a:r>
              <a:rPr lang="en-US" dirty="0" smtClean="0"/>
              <a:t>As identified during review, editor’s changes were not appropriate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1751014"/>
            <a:ext cx="9982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A STA transmitting an HE PPDU that carries a broadcast addressed MPDU shall set the value of the TXVECTOR parameter NOMINAL_PACKET_PADDING to 16 µs.  A STA transmitting an HE PPDU that carries a </a:t>
            </a:r>
            <a:r>
              <a:rPr lang="en-GB" sz="1600" dirty="0">
                <a:solidFill>
                  <a:srgbClr val="FF0000"/>
                </a:solidFill>
              </a:rPr>
              <a:t>group addressed, but not broadcast addressed, </a:t>
            </a:r>
            <a:r>
              <a:rPr lang="en-GB" sz="1600" dirty="0">
                <a:solidFill>
                  <a:schemeClr val="tx1"/>
                </a:solidFill>
              </a:rPr>
              <a:t>MPDU shall not set the value of the TXVECTOR parameter NOMINAL_PACKET_PADDING to a value which is less than that required for any of the intended recipients in the group address</a:t>
            </a:r>
            <a:r>
              <a:rPr lang="en-GB" sz="1600" dirty="0" smtClean="0">
                <a:solidFill>
                  <a:schemeClr val="tx1"/>
                </a:solidFill>
              </a:rPr>
              <a:t>.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8351" y="3074453"/>
            <a:ext cx="9982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A STA transmitting an HE PPDU that carries a broadcast MPDU shall set the value of the TXVECTOR parameter NOMINAL_PACKET_PADDING to 16 µs. A STA transmitting an HE PPDU that carries a </a:t>
            </a:r>
            <a:r>
              <a:rPr lang="en-GB" sz="1600" dirty="0">
                <a:solidFill>
                  <a:srgbClr val="FF0000"/>
                </a:solidFill>
              </a:rPr>
              <a:t>multicast</a:t>
            </a:r>
            <a:r>
              <a:rPr lang="en-GB" sz="1600" dirty="0">
                <a:solidFill>
                  <a:schemeClr val="tx1"/>
                </a:solidFill>
              </a:rPr>
              <a:t> MPDU shall not set the value of the TXVECTOR parameter NOMINAL_PACKET_PADDING to a value which is less than that required for any of the recipients in the multicast group</a:t>
            </a:r>
            <a:r>
              <a:rPr lang="en-GB" sz="1600" dirty="0" smtClean="0">
                <a:solidFill>
                  <a:schemeClr val="tx1"/>
                </a:solidFill>
              </a:rPr>
              <a:t>.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1331" y="2025539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Approved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2389" y="3348978"/>
            <a:ext cx="14764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Draft for review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4324691"/>
            <a:ext cx="9560984" cy="131593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52388" y="4657970"/>
            <a:ext cx="833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Draft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61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871</TotalTime>
  <Words>498</Words>
  <Application>Microsoft Office PowerPoint</Application>
  <PresentationFormat>Widescreen</PresentationFormat>
  <Paragraphs>69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 Unicode MS</vt:lpstr>
      <vt:lpstr>Malgun Gothic</vt:lpstr>
      <vt:lpstr>MS Gothic</vt:lpstr>
      <vt:lpstr>SimSun</vt:lpstr>
      <vt:lpstr>Arial</vt:lpstr>
      <vt:lpstr>Symbol</vt:lpstr>
      <vt:lpstr>Times New Roman</vt:lpstr>
      <vt:lpstr>TimesNewRomanPSMT</vt:lpstr>
      <vt:lpstr>Office Theme</vt:lpstr>
      <vt:lpstr>Document</vt:lpstr>
      <vt:lpstr>Editorial changes to approved resolutions</vt:lpstr>
      <vt:lpstr>Abstract</vt:lpstr>
      <vt:lpstr>Discussion</vt:lpstr>
      <vt:lpstr>Example 1</vt:lpstr>
      <vt:lpstr>Example 2</vt:lpstr>
      <vt:lpstr>Example 3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Editor’s role</dc:title>
  <dc:creator>Stacey, Robert</dc:creator>
  <cp:lastModifiedBy>Stacey, Robert</cp:lastModifiedBy>
  <cp:revision>17</cp:revision>
  <cp:lastPrinted>1601-01-01T00:00:00Z</cp:lastPrinted>
  <dcterms:created xsi:type="dcterms:W3CDTF">2019-05-15T00:52:49Z</dcterms:created>
  <dcterms:modified xsi:type="dcterms:W3CDTF">2019-05-15T17:20:30Z</dcterms:modified>
</cp:coreProperties>
</file>