
<file path=[Content_Types].xml><?xml version="1.0" encoding="utf-8"?>
<Types xmlns="http://schemas.openxmlformats.org/package/2006/content-types">
  <Default Extension="xml" ContentType="application/xml"/>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trictFirstAndLastChars="0" saveSubsetFonts="1">
  <p:sldMasterIdLst>
    <p:sldMasterId id="2147483648" r:id="rId1"/>
  </p:sldMasterIdLst>
  <p:notesMasterIdLst>
    <p:notesMasterId r:id="rId16"/>
  </p:notesMasterIdLst>
  <p:handoutMasterIdLst>
    <p:handoutMasterId r:id="rId17"/>
  </p:handoutMasterIdLst>
  <p:sldIdLst>
    <p:sldId id="269" r:id="rId2"/>
    <p:sldId id="303" r:id="rId3"/>
    <p:sldId id="362" r:id="rId4"/>
    <p:sldId id="368" r:id="rId5"/>
    <p:sldId id="367" r:id="rId6"/>
    <p:sldId id="366" r:id="rId7"/>
    <p:sldId id="369" r:id="rId8"/>
    <p:sldId id="372" r:id="rId9"/>
    <p:sldId id="323" r:id="rId10"/>
    <p:sldId id="371" r:id="rId11"/>
    <p:sldId id="373" r:id="rId12"/>
    <p:sldId id="326" r:id="rId13"/>
    <p:sldId id="342" r:id="rId14"/>
    <p:sldId id="337" r:id="rId15"/>
  </p:sldIdLst>
  <p:sldSz cx="9144000" cy="6858000" type="screen4x3"/>
  <p:notesSz cx="6934200" cy="9280525"/>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4E5F4"/>
    <a:srgbClr val="BDDEF4"/>
    <a:srgbClr val="FF4340"/>
    <a:srgbClr val="8DFF4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927"/>
    <p:restoredTop sz="91053"/>
  </p:normalViewPr>
  <p:slideViewPr>
    <p:cSldViewPr>
      <p:cViewPr>
        <p:scale>
          <a:sx n="129" d="100"/>
          <a:sy n="129" d="100"/>
        </p:scale>
        <p:origin x="1312" y="144"/>
      </p:cViewPr>
      <p:guideLst>
        <p:guide orient="horz" pos="2160"/>
        <p:guide pos="2880"/>
      </p:guideLst>
    </p:cSldViewPr>
  </p:slideViewPr>
  <p:notesTextViewPr>
    <p:cViewPr>
      <p:scale>
        <a:sx n="1" d="1"/>
        <a:sy n="1" d="1"/>
      </p:scale>
      <p:origin x="0" y="0"/>
    </p:cViewPr>
  </p:notesTextViewPr>
  <p:notesViewPr>
    <p:cSldViewPr>
      <p:cViewPr varScale="1">
        <p:scale>
          <a:sx n="132" d="100"/>
          <a:sy n="132" d="100"/>
        </p:scale>
        <p:origin x="4368" y="168"/>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34BC0A4A-AF08-4D4B-865B-6D32E3C92DB0}"/>
              </a:ext>
            </a:extLst>
          </p:cNvPr>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GB"/>
              <a:t>doc.: IEEE 802.11-yy/xxxxr0</a:t>
            </a:r>
          </a:p>
        </p:txBody>
      </p:sp>
      <p:sp>
        <p:nvSpPr>
          <p:cNvPr id="3075" name="Rectangle 3">
            <a:extLst>
              <a:ext uri="{FF2B5EF4-FFF2-40B4-BE49-F238E27FC236}">
                <a16:creationId xmlns:a16="http://schemas.microsoft.com/office/drawing/2014/main" xmlns="" id="{93E6C35E-D9BD-874D-9EB1-6F6FB815AB93}"/>
              </a:ext>
            </a:extLst>
          </p:cNvPr>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GB"/>
              <a:t>Month Year</a:t>
            </a:r>
          </a:p>
        </p:txBody>
      </p:sp>
      <p:sp>
        <p:nvSpPr>
          <p:cNvPr id="3076" name="Rectangle 4">
            <a:extLst>
              <a:ext uri="{FF2B5EF4-FFF2-40B4-BE49-F238E27FC236}">
                <a16:creationId xmlns:a16="http://schemas.microsoft.com/office/drawing/2014/main" xmlns="" id="{51E3F274-534A-9744-A89B-B20FE9BEA5F5}"/>
              </a:ext>
            </a:extLst>
          </p:cNvPr>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GB"/>
              <a:t>John Doe, Some Company</a:t>
            </a:r>
          </a:p>
        </p:txBody>
      </p:sp>
      <p:sp>
        <p:nvSpPr>
          <p:cNvPr id="3077" name="Rectangle 5">
            <a:extLst>
              <a:ext uri="{FF2B5EF4-FFF2-40B4-BE49-F238E27FC236}">
                <a16:creationId xmlns:a16="http://schemas.microsoft.com/office/drawing/2014/main" xmlns="" id="{4779A3B5-BFB8-7C41-AF05-354A2A6CCD53}"/>
              </a:ext>
            </a:extLst>
          </p:cNvPr>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ctr" defTabSz="933450">
              <a:defRPr>
                <a:latin typeface="Times New Roman" charset="0"/>
                <a:ea typeface="ＭＳ Ｐゴシック" charset="-128"/>
              </a:defRPr>
            </a:lvl1pPr>
          </a:lstStyle>
          <a:p>
            <a:pPr>
              <a:defRPr/>
            </a:pPr>
            <a:r>
              <a:rPr lang="en-GB" altLang="en-US"/>
              <a:t>Page </a:t>
            </a:r>
            <a:fld id="{A87ECD3B-4B50-F940-894E-BEF7BB133F50}" type="slidenum">
              <a:rPr lang="en-GB" altLang="en-US"/>
              <a:pPr>
                <a:defRPr/>
              </a:pPr>
              <a:t>‹#›</a:t>
            </a:fld>
            <a:endParaRPr lang="en-GB" altLang="en-US"/>
          </a:p>
        </p:txBody>
      </p:sp>
      <p:sp>
        <p:nvSpPr>
          <p:cNvPr id="14342" name="Line 6">
            <a:extLst>
              <a:ext uri="{FF2B5EF4-FFF2-40B4-BE49-F238E27FC236}">
                <a16:creationId xmlns:a16="http://schemas.microsoft.com/office/drawing/2014/main" xmlns="" id="{3D4C7300-B7CD-174C-909C-BE0E9C61E52F}"/>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127" name="Rectangle 7">
            <a:extLst>
              <a:ext uri="{FF2B5EF4-FFF2-40B4-BE49-F238E27FC236}">
                <a16:creationId xmlns:a16="http://schemas.microsoft.com/office/drawing/2014/main" xmlns="" id="{C6F4E14A-7726-C04A-ABE6-5C17CA9BA1B7}"/>
              </a:ext>
            </a:extLst>
          </p:cNvPr>
          <p:cNvSpPr>
            <a:spLocks noChangeArrowheads="1"/>
          </p:cNvSpPr>
          <p:nvPr/>
        </p:nvSpPr>
        <p:spPr bwMode="auto">
          <a:xfrm>
            <a:off x="693738" y="8982075"/>
            <a:ext cx="711200" cy="182563"/>
          </a:xfrm>
          <a:prstGeom prst="rect">
            <a:avLst/>
          </a:prstGeom>
          <a:noFill/>
          <a:ln>
            <a:noFill/>
          </a:ln>
          <a:effectLst/>
          <a:extLst>
            <a:ext uri="{909E8E84-426E-40dd-AFC4-6F175D3DCCD1}"/>
            <a:ext uri="{91240B29-F687-4f45-9708-019B960494DF}"/>
            <a:ext uri="{AF507438-7753-43e0-B8FC-AC1667EBCBE1}"/>
          </a:extLst>
        </p:spPr>
        <p:txBody>
          <a:bodyPr wrap="none" lIns="0" tIns="0" rIns="0" bIns="0">
            <a:spAutoFit/>
          </a:bodyPr>
          <a:lstStyle>
            <a:lvl1pPr defTabSz="933450">
              <a:defRPr sz="1200">
                <a:solidFill>
                  <a:schemeClr val="tx1"/>
                </a:solidFill>
                <a:latin typeface="Times New Roman" charset="0"/>
              </a:defRPr>
            </a:lvl1pPr>
            <a:lvl2pPr marL="742950" indent="-285750" defTabSz="933450">
              <a:defRPr sz="1200">
                <a:solidFill>
                  <a:schemeClr val="tx1"/>
                </a:solidFill>
                <a:latin typeface="Times New Roman" charset="0"/>
              </a:defRPr>
            </a:lvl2pPr>
            <a:lvl3pPr marL="1143000" indent="-228600" defTabSz="933450">
              <a:defRPr sz="1200">
                <a:solidFill>
                  <a:schemeClr val="tx1"/>
                </a:solidFill>
                <a:latin typeface="Times New Roman" charset="0"/>
              </a:defRPr>
            </a:lvl3pPr>
            <a:lvl4pPr marL="1600200" indent="-228600" defTabSz="933450">
              <a:defRPr sz="1200">
                <a:solidFill>
                  <a:schemeClr val="tx1"/>
                </a:solidFill>
                <a:latin typeface="Times New Roman" charset="0"/>
              </a:defRPr>
            </a:lvl4pPr>
            <a:lvl5pPr marL="2057400" indent="-228600" defTabSz="933450">
              <a:defRPr sz="1200">
                <a:solidFill>
                  <a:schemeClr val="tx1"/>
                </a:solidFill>
                <a:latin typeface="Times New Roman" charset="0"/>
              </a:defRPr>
            </a:lvl5pPr>
            <a:lvl6pPr marL="2514600" indent="-228600" defTabSz="933450" eaLnBrk="0" fontAlgn="base" hangingPunct="0">
              <a:spcBef>
                <a:spcPct val="0"/>
              </a:spcBef>
              <a:spcAft>
                <a:spcPct val="0"/>
              </a:spcAft>
              <a:defRPr sz="1200">
                <a:solidFill>
                  <a:schemeClr val="tx1"/>
                </a:solidFill>
                <a:latin typeface="Times New Roman" charset="0"/>
              </a:defRPr>
            </a:lvl6pPr>
            <a:lvl7pPr marL="2971800" indent="-228600" defTabSz="933450" eaLnBrk="0" fontAlgn="base" hangingPunct="0">
              <a:spcBef>
                <a:spcPct val="0"/>
              </a:spcBef>
              <a:spcAft>
                <a:spcPct val="0"/>
              </a:spcAft>
              <a:defRPr sz="1200">
                <a:solidFill>
                  <a:schemeClr val="tx1"/>
                </a:solidFill>
                <a:latin typeface="Times New Roman" charset="0"/>
              </a:defRPr>
            </a:lvl7pPr>
            <a:lvl8pPr marL="3429000" indent="-228600" defTabSz="933450" eaLnBrk="0" fontAlgn="base" hangingPunct="0">
              <a:spcBef>
                <a:spcPct val="0"/>
              </a:spcBef>
              <a:spcAft>
                <a:spcPct val="0"/>
              </a:spcAft>
              <a:defRPr sz="1200">
                <a:solidFill>
                  <a:schemeClr val="tx1"/>
                </a:solidFill>
                <a:latin typeface="Times New Roman" charset="0"/>
              </a:defRPr>
            </a:lvl8pPr>
            <a:lvl9pPr marL="3886200" indent="-228600" defTabSz="933450" eaLnBrk="0" fontAlgn="base" hangingPunct="0">
              <a:spcBef>
                <a:spcPct val="0"/>
              </a:spcBef>
              <a:spcAft>
                <a:spcPct val="0"/>
              </a:spcAft>
              <a:defRPr sz="1200">
                <a:solidFill>
                  <a:schemeClr val="tx1"/>
                </a:solidFill>
                <a:latin typeface="Times New Roman" charset="0"/>
              </a:defRPr>
            </a:lvl9pPr>
          </a:lstStyle>
          <a:p>
            <a:pPr>
              <a:defRPr/>
            </a:pPr>
            <a:r>
              <a:rPr lang="en-GB" altLang="en-US">
                <a:ea typeface="+mn-ea"/>
              </a:rPr>
              <a:t>Submission</a:t>
            </a:r>
          </a:p>
        </p:txBody>
      </p:sp>
      <p:sp>
        <p:nvSpPr>
          <p:cNvPr id="14344" name="Line 8">
            <a:extLst>
              <a:ext uri="{FF2B5EF4-FFF2-40B4-BE49-F238E27FC236}">
                <a16:creationId xmlns:a16="http://schemas.microsoft.com/office/drawing/2014/main" xmlns="" id="{EB806E71-9FA3-6049-B036-679242E0BB4C}"/>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55583918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6D90E4F7-BCFB-0D42-84FB-915585632525}"/>
              </a:ext>
            </a:extLst>
          </p:cNvPr>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GB"/>
              <a:t>doc.: IEEE 802.11-yy/xxxxr0</a:t>
            </a:r>
          </a:p>
        </p:txBody>
      </p:sp>
      <p:sp>
        <p:nvSpPr>
          <p:cNvPr id="2051" name="Rectangle 3">
            <a:extLst>
              <a:ext uri="{FF2B5EF4-FFF2-40B4-BE49-F238E27FC236}">
                <a16:creationId xmlns:a16="http://schemas.microsoft.com/office/drawing/2014/main" xmlns="" id="{A884E71E-0590-2041-B4E4-0FF03824E6B2}"/>
              </a:ext>
            </a:extLst>
          </p:cNvPr>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GB"/>
              <a:t>Month Year</a:t>
            </a:r>
          </a:p>
        </p:txBody>
      </p:sp>
      <p:sp>
        <p:nvSpPr>
          <p:cNvPr id="13316" name="Rectangle 4">
            <a:extLst>
              <a:ext uri="{FF2B5EF4-FFF2-40B4-BE49-F238E27FC236}">
                <a16:creationId xmlns:a16="http://schemas.microsoft.com/office/drawing/2014/main" xmlns="" id="{20BBF96E-FB1F-344A-BDC6-EFD858DBC8E6}"/>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xmlns="" id="{BEFD595A-BA19-DE47-B5A3-9A5CA1FEBFF9}"/>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ext uri="{91240B29-F687-4f45-9708-019B960494DF}"/>
            <a:ext uri="{AF507438-7753-43e0-B8FC-AC1667EBCBE1}"/>
          </a:extLst>
        </p:spPr>
        <p:txBody>
          <a:bodyPr vert="horz" wrap="square" lIns="93662" tIns="46038" rIns="93662" bIns="46038"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xmlns="" id="{E3963228-E466-6A4C-86E6-B30639D4DFF8}"/>
              </a:ext>
            </a:extLst>
          </p:cNvPr>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GB"/>
              <a:t>John Doe, Some Company</a:t>
            </a:r>
          </a:p>
        </p:txBody>
      </p:sp>
      <p:sp>
        <p:nvSpPr>
          <p:cNvPr id="2055" name="Rectangle 7">
            <a:extLst>
              <a:ext uri="{FF2B5EF4-FFF2-40B4-BE49-F238E27FC236}">
                <a16:creationId xmlns:a16="http://schemas.microsoft.com/office/drawing/2014/main" xmlns="" id="{080B6092-BF32-D046-8715-A6F291A5C215}"/>
              </a:ext>
            </a:extLst>
          </p:cNvPr>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r" defTabSz="933450">
              <a:defRPr>
                <a:latin typeface="Times New Roman" charset="0"/>
                <a:ea typeface="ＭＳ Ｐゴシック" charset="-128"/>
              </a:defRPr>
            </a:lvl1pPr>
          </a:lstStyle>
          <a:p>
            <a:pPr>
              <a:defRPr/>
            </a:pPr>
            <a:r>
              <a:rPr lang="en-GB" altLang="en-US"/>
              <a:t>Page </a:t>
            </a:r>
            <a:fld id="{71F34E91-9C1B-CC4F-85AD-8F3BD766FB8F}" type="slidenum">
              <a:rPr lang="en-GB" altLang="en-US"/>
              <a:pPr>
                <a:defRPr/>
              </a:pPr>
              <a:t>‹#›</a:t>
            </a:fld>
            <a:endParaRPr lang="en-GB" altLang="en-US"/>
          </a:p>
        </p:txBody>
      </p:sp>
      <p:sp>
        <p:nvSpPr>
          <p:cNvPr id="3080" name="Rectangle 8">
            <a:extLst>
              <a:ext uri="{FF2B5EF4-FFF2-40B4-BE49-F238E27FC236}">
                <a16:creationId xmlns:a16="http://schemas.microsoft.com/office/drawing/2014/main" xmlns="" id="{A1FABBB8-75A5-A142-8FCC-9B283C027100}"/>
              </a:ext>
            </a:extLst>
          </p:cNvPr>
          <p:cNvSpPr>
            <a:spLocks noChangeArrowheads="1"/>
          </p:cNvSpPr>
          <p:nvPr/>
        </p:nvSpPr>
        <p:spPr bwMode="auto">
          <a:xfrm>
            <a:off x="723900" y="8985250"/>
            <a:ext cx="711200" cy="182563"/>
          </a:xfrm>
          <a:prstGeom prst="rect">
            <a:avLst/>
          </a:prstGeom>
          <a:noFill/>
          <a:ln>
            <a:noFill/>
          </a:ln>
          <a:effectLst/>
          <a:extLst>
            <a:ext uri="{909E8E84-426E-40dd-AFC4-6F175D3DCCD1}"/>
            <a:ext uri="{91240B29-F687-4f45-9708-019B960494DF}"/>
            <a:ext uri="{AF507438-7753-43e0-B8FC-AC1667EBCBE1}"/>
          </a:extLst>
        </p:spPr>
        <p:txBody>
          <a:bodyPr wrap="none" lIns="0" tIns="0" rIns="0" bIns="0">
            <a:spAutoFit/>
          </a:bodyPr>
          <a:lstStyle>
            <a:lvl1pPr>
              <a:defRPr sz="1200">
                <a:solidFill>
                  <a:schemeClr val="tx1"/>
                </a:solidFill>
                <a:latin typeface="Times New Roman" charset="0"/>
              </a:defRPr>
            </a:lvl1pPr>
            <a:lvl2pPr marL="742950" indent="-285750">
              <a:defRPr sz="1200">
                <a:solidFill>
                  <a:schemeClr val="tx1"/>
                </a:solidFill>
                <a:latin typeface="Times New Roman" charset="0"/>
              </a:defRPr>
            </a:lvl2pPr>
            <a:lvl3pPr marL="1143000" indent="-228600">
              <a:defRPr sz="1200">
                <a:solidFill>
                  <a:schemeClr val="tx1"/>
                </a:solidFill>
                <a:latin typeface="Times New Roman" charset="0"/>
              </a:defRPr>
            </a:lvl3pPr>
            <a:lvl4pPr marL="1600200" indent="-228600">
              <a:defRPr sz="1200">
                <a:solidFill>
                  <a:schemeClr val="tx1"/>
                </a:solidFill>
                <a:latin typeface="Times New Roman" charset="0"/>
              </a:defRPr>
            </a:lvl4pPr>
            <a:lvl5pPr marL="2057400" indent="-228600">
              <a:defRPr sz="1200">
                <a:solidFill>
                  <a:schemeClr val="tx1"/>
                </a:solidFill>
                <a:latin typeface="Times New Roman" charset="0"/>
              </a:defRPr>
            </a:lvl5pPr>
            <a:lvl6pPr marL="2514600" indent="-228600" eaLnBrk="0" fontAlgn="base" hangingPunct="0">
              <a:spcBef>
                <a:spcPct val="0"/>
              </a:spcBef>
              <a:spcAft>
                <a:spcPct val="0"/>
              </a:spcAft>
              <a:defRPr sz="1200">
                <a:solidFill>
                  <a:schemeClr val="tx1"/>
                </a:solidFill>
                <a:latin typeface="Times New Roman" charset="0"/>
              </a:defRPr>
            </a:lvl6pPr>
            <a:lvl7pPr marL="2971800" indent="-228600" eaLnBrk="0" fontAlgn="base" hangingPunct="0">
              <a:spcBef>
                <a:spcPct val="0"/>
              </a:spcBef>
              <a:spcAft>
                <a:spcPct val="0"/>
              </a:spcAft>
              <a:defRPr sz="1200">
                <a:solidFill>
                  <a:schemeClr val="tx1"/>
                </a:solidFill>
                <a:latin typeface="Times New Roman" charset="0"/>
              </a:defRPr>
            </a:lvl7pPr>
            <a:lvl8pPr marL="3429000" indent="-228600" eaLnBrk="0" fontAlgn="base" hangingPunct="0">
              <a:spcBef>
                <a:spcPct val="0"/>
              </a:spcBef>
              <a:spcAft>
                <a:spcPct val="0"/>
              </a:spcAft>
              <a:defRPr sz="1200">
                <a:solidFill>
                  <a:schemeClr val="tx1"/>
                </a:solidFill>
                <a:latin typeface="Times New Roman" charset="0"/>
              </a:defRPr>
            </a:lvl8pPr>
            <a:lvl9pPr marL="3886200" indent="-228600" eaLnBrk="0" fontAlgn="base" hangingPunct="0">
              <a:spcBef>
                <a:spcPct val="0"/>
              </a:spcBef>
              <a:spcAft>
                <a:spcPct val="0"/>
              </a:spcAft>
              <a:defRPr sz="1200">
                <a:solidFill>
                  <a:schemeClr val="tx1"/>
                </a:solidFill>
                <a:latin typeface="Times New Roman" charset="0"/>
              </a:defRPr>
            </a:lvl9pPr>
          </a:lstStyle>
          <a:p>
            <a:pPr>
              <a:defRPr/>
            </a:pPr>
            <a:r>
              <a:rPr lang="en-GB" altLang="en-US">
                <a:ea typeface="+mn-ea"/>
              </a:rPr>
              <a:t>Submission</a:t>
            </a:r>
          </a:p>
        </p:txBody>
      </p:sp>
      <p:sp>
        <p:nvSpPr>
          <p:cNvPr id="13321" name="Line 9">
            <a:extLst>
              <a:ext uri="{FF2B5EF4-FFF2-40B4-BE49-F238E27FC236}">
                <a16:creationId xmlns:a16="http://schemas.microsoft.com/office/drawing/2014/main" xmlns="" id="{459422FC-FFD3-CC47-AC0B-C2FF3DD06902}"/>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xmlns="" id="{913CC566-F73F-1A40-A147-F3295B283825}"/>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51467798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xmlns="" id="{A0A38FEE-2BC1-E843-B2AD-5A26B69BE4BE}"/>
              </a:ext>
            </a:extLst>
          </p:cNvPr>
          <p:cNvSpPr>
            <a:spLocks noGrp="1" noChangeArrowheads="1"/>
          </p:cNvSpPr>
          <p:nvPr>
            <p:ph type="hdr" sz="quarter"/>
          </p:nvPr>
        </p:nvSpPr>
        <p:spPr/>
        <p:txBody>
          <a:bodyPr/>
          <a:lstStyle>
            <a:lvl1pPr defTabSz="933450">
              <a:defRPr sz="1200">
                <a:solidFill>
                  <a:schemeClr val="tx1"/>
                </a:solidFill>
                <a:latin typeface="Times New Roman" charset="0"/>
              </a:defRPr>
            </a:lvl1pPr>
            <a:lvl2pPr marL="742950" indent="-285750" defTabSz="933450">
              <a:defRPr sz="1200">
                <a:solidFill>
                  <a:schemeClr val="tx1"/>
                </a:solidFill>
                <a:latin typeface="Times New Roman" charset="0"/>
              </a:defRPr>
            </a:lvl2pPr>
            <a:lvl3pPr marL="1143000" indent="-228600" defTabSz="933450">
              <a:defRPr sz="1200">
                <a:solidFill>
                  <a:schemeClr val="tx1"/>
                </a:solidFill>
                <a:latin typeface="Times New Roman" charset="0"/>
              </a:defRPr>
            </a:lvl3pPr>
            <a:lvl4pPr marL="1600200" indent="-228600" defTabSz="933450">
              <a:defRPr sz="1200">
                <a:solidFill>
                  <a:schemeClr val="tx1"/>
                </a:solidFill>
                <a:latin typeface="Times New Roman" charset="0"/>
              </a:defRPr>
            </a:lvl4pPr>
            <a:lvl5pPr marL="2057400" indent="-228600" defTabSz="933450">
              <a:defRPr sz="1200">
                <a:solidFill>
                  <a:schemeClr val="tx1"/>
                </a:solidFill>
                <a:latin typeface="Times New Roman" charset="0"/>
              </a:defRPr>
            </a:lvl5pPr>
            <a:lvl6pPr marL="2514600" indent="-228600" defTabSz="933450" eaLnBrk="0" fontAlgn="base" hangingPunct="0">
              <a:spcBef>
                <a:spcPct val="0"/>
              </a:spcBef>
              <a:spcAft>
                <a:spcPct val="0"/>
              </a:spcAft>
              <a:defRPr sz="1200">
                <a:solidFill>
                  <a:schemeClr val="tx1"/>
                </a:solidFill>
                <a:latin typeface="Times New Roman" charset="0"/>
              </a:defRPr>
            </a:lvl6pPr>
            <a:lvl7pPr marL="2971800" indent="-228600" defTabSz="933450" eaLnBrk="0" fontAlgn="base" hangingPunct="0">
              <a:spcBef>
                <a:spcPct val="0"/>
              </a:spcBef>
              <a:spcAft>
                <a:spcPct val="0"/>
              </a:spcAft>
              <a:defRPr sz="1200">
                <a:solidFill>
                  <a:schemeClr val="tx1"/>
                </a:solidFill>
                <a:latin typeface="Times New Roman" charset="0"/>
              </a:defRPr>
            </a:lvl7pPr>
            <a:lvl8pPr marL="3429000" indent="-228600" defTabSz="933450" eaLnBrk="0" fontAlgn="base" hangingPunct="0">
              <a:spcBef>
                <a:spcPct val="0"/>
              </a:spcBef>
              <a:spcAft>
                <a:spcPct val="0"/>
              </a:spcAft>
              <a:defRPr sz="1200">
                <a:solidFill>
                  <a:schemeClr val="tx1"/>
                </a:solidFill>
                <a:latin typeface="Times New Roman" charset="0"/>
              </a:defRPr>
            </a:lvl8pPr>
            <a:lvl9pPr marL="3886200" indent="-228600" defTabSz="933450" eaLnBrk="0" fontAlgn="base" hangingPunct="0">
              <a:spcBef>
                <a:spcPct val="0"/>
              </a:spcBef>
              <a:spcAft>
                <a:spcPct val="0"/>
              </a:spcAft>
              <a:defRPr sz="1200">
                <a:solidFill>
                  <a:schemeClr val="tx1"/>
                </a:solidFill>
                <a:latin typeface="Times New Roman" charset="0"/>
              </a:defRPr>
            </a:lvl9pPr>
          </a:lstStyle>
          <a:p>
            <a:pPr>
              <a:defRPr/>
            </a:pPr>
            <a:r>
              <a:rPr lang="en-GB" altLang="en-US" sz="1400"/>
              <a:t>doc.: IEEE 802.11-yy/xxxxr0</a:t>
            </a:r>
          </a:p>
        </p:txBody>
      </p:sp>
      <p:sp>
        <p:nvSpPr>
          <p:cNvPr id="4099" name="Rectangle 3">
            <a:extLst>
              <a:ext uri="{FF2B5EF4-FFF2-40B4-BE49-F238E27FC236}">
                <a16:creationId xmlns:a16="http://schemas.microsoft.com/office/drawing/2014/main" xmlns="" id="{627C9D62-0499-D14F-8AB2-8E55D31A9BE3}"/>
              </a:ext>
            </a:extLst>
          </p:cNvPr>
          <p:cNvSpPr>
            <a:spLocks noGrp="1" noChangeArrowheads="1"/>
          </p:cNvSpPr>
          <p:nvPr>
            <p:ph type="dt" sz="quarter" idx="1"/>
          </p:nvPr>
        </p:nvSpPr>
        <p:spPr/>
        <p:txBody>
          <a:bodyPr/>
          <a:lstStyle>
            <a:lvl1pPr defTabSz="933450">
              <a:defRPr sz="1200">
                <a:solidFill>
                  <a:schemeClr val="tx1"/>
                </a:solidFill>
                <a:latin typeface="Times New Roman" charset="0"/>
              </a:defRPr>
            </a:lvl1pPr>
            <a:lvl2pPr marL="742950" indent="-285750" defTabSz="933450">
              <a:defRPr sz="1200">
                <a:solidFill>
                  <a:schemeClr val="tx1"/>
                </a:solidFill>
                <a:latin typeface="Times New Roman" charset="0"/>
              </a:defRPr>
            </a:lvl2pPr>
            <a:lvl3pPr marL="1143000" indent="-228600" defTabSz="933450">
              <a:defRPr sz="1200">
                <a:solidFill>
                  <a:schemeClr val="tx1"/>
                </a:solidFill>
                <a:latin typeface="Times New Roman" charset="0"/>
              </a:defRPr>
            </a:lvl3pPr>
            <a:lvl4pPr marL="1600200" indent="-228600" defTabSz="933450">
              <a:defRPr sz="1200">
                <a:solidFill>
                  <a:schemeClr val="tx1"/>
                </a:solidFill>
                <a:latin typeface="Times New Roman" charset="0"/>
              </a:defRPr>
            </a:lvl4pPr>
            <a:lvl5pPr marL="2057400" indent="-228600" defTabSz="933450">
              <a:defRPr sz="1200">
                <a:solidFill>
                  <a:schemeClr val="tx1"/>
                </a:solidFill>
                <a:latin typeface="Times New Roman" charset="0"/>
              </a:defRPr>
            </a:lvl5pPr>
            <a:lvl6pPr marL="2514600" indent="-228600" defTabSz="933450" eaLnBrk="0" fontAlgn="base" hangingPunct="0">
              <a:spcBef>
                <a:spcPct val="0"/>
              </a:spcBef>
              <a:spcAft>
                <a:spcPct val="0"/>
              </a:spcAft>
              <a:defRPr sz="1200">
                <a:solidFill>
                  <a:schemeClr val="tx1"/>
                </a:solidFill>
                <a:latin typeface="Times New Roman" charset="0"/>
              </a:defRPr>
            </a:lvl6pPr>
            <a:lvl7pPr marL="2971800" indent="-228600" defTabSz="933450" eaLnBrk="0" fontAlgn="base" hangingPunct="0">
              <a:spcBef>
                <a:spcPct val="0"/>
              </a:spcBef>
              <a:spcAft>
                <a:spcPct val="0"/>
              </a:spcAft>
              <a:defRPr sz="1200">
                <a:solidFill>
                  <a:schemeClr val="tx1"/>
                </a:solidFill>
                <a:latin typeface="Times New Roman" charset="0"/>
              </a:defRPr>
            </a:lvl7pPr>
            <a:lvl8pPr marL="3429000" indent="-228600" defTabSz="933450" eaLnBrk="0" fontAlgn="base" hangingPunct="0">
              <a:spcBef>
                <a:spcPct val="0"/>
              </a:spcBef>
              <a:spcAft>
                <a:spcPct val="0"/>
              </a:spcAft>
              <a:defRPr sz="1200">
                <a:solidFill>
                  <a:schemeClr val="tx1"/>
                </a:solidFill>
                <a:latin typeface="Times New Roman" charset="0"/>
              </a:defRPr>
            </a:lvl8pPr>
            <a:lvl9pPr marL="3886200" indent="-228600" defTabSz="933450" eaLnBrk="0" fontAlgn="base" hangingPunct="0">
              <a:spcBef>
                <a:spcPct val="0"/>
              </a:spcBef>
              <a:spcAft>
                <a:spcPct val="0"/>
              </a:spcAft>
              <a:defRPr sz="1200">
                <a:solidFill>
                  <a:schemeClr val="tx1"/>
                </a:solidFill>
                <a:latin typeface="Times New Roman" charset="0"/>
              </a:defRPr>
            </a:lvl9pPr>
          </a:lstStyle>
          <a:p>
            <a:pPr>
              <a:defRPr/>
            </a:pPr>
            <a:r>
              <a:rPr lang="en-GB" altLang="en-US" sz="1400"/>
              <a:t>Month Year</a:t>
            </a:r>
          </a:p>
        </p:txBody>
      </p:sp>
      <p:sp>
        <p:nvSpPr>
          <p:cNvPr id="4100" name="Rectangle 6">
            <a:extLst>
              <a:ext uri="{FF2B5EF4-FFF2-40B4-BE49-F238E27FC236}">
                <a16:creationId xmlns:a16="http://schemas.microsoft.com/office/drawing/2014/main" xmlns="" id="{9922B09A-EF57-4A4F-9BD9-074386483CF4}"/>
              </a:ext>
            </a:extLst>
          </p:cNvPr>
          <p:cNvSpPr>
            <a:spLocks noGrp="1" noChangeArrowheads="1"/>
          </p:cNvSpPr>
          <p:nvPr>
            <p:ph type="ftr" sz="quarter" idx="4"/>
          </p:nvPr>
        </p:nvSpPr>
        <p:spPr/>
        <p:txBody>
          <a:bodyPr/>
          <a:lstStyle>
            <a:lvl1pPr marL="342900" indent="-342900" defTabSz="933450">
              <a:defRPr sz="1200">
                <a:solidFill>
                  <a:schemeClr val="tx1"/>
                </a:solidFill>
                <a:latin typeface="Times New Roman" charset="0"/>
              </a:defRPr>
            </a:lvl1pPr>
            <a:lvl2pPr marL="742950" indent="-285750" defTabSz="933450">
              <a:defRPr sz="1200">
                <a:solidFill>
                  <a:schemeClr val="tx1"/>
                </a:solidFill>
                <a:latin typeface="Times New Roman" charset="0"/>
              </a:defRPr>
            </a:lvl2pPr>
            <a:lvl3pPr marL="1143000" indent="-228600" defTabSz="933450">
              <a:defRPr sz="1200">
                <a:solidFill>
                  <a:schemeClr val="tx1"/>
                </a:solidFill>
                <a:latin typeface="Times New Roman" charset="0"/>
              </a:defRPr>
            </a:lvl3pPr>
            <a:lvl4pPr marL="1600200" indent="-228600" defTabSz="933450">
              <a:defRPr sz="1200">
                <a:solidFill>
                  <a:schemeClr val="tx1"/>
                </a:solidFill>
                <a:latin typeface="Times New Roman" charset="0"/>
              </a:defRPr>
            </a:lvl4pPr>
            <a:lvl5pPr marL="457200" defTabSz="933450">
              <a:defRPr sz="1200">
                <a:solidFill>
                  <a:schemeClr val="tx1"/>
                </a:solidFill>
                <a:latin typeface="Times New Roman" charset="0"/>
              </a:defRPr>
            </a:lvl5pPr>
            <a:lvl6pPr marL="914400" defTabSz="933450" eaLnBrk="0" fontAlgn="base" hangingPunct="0">
              <a:spcBef>
                <a:spcPct val="0"/>
              </a:spcBef>
              <a:spcAft>
                <a:spcPct val="0"/>
              </a:spcAft>
              <a:defRPr sz="1200">
                <a:solidFill>
                  <a:schemeClr val="tx1"/>
                </a:solidFill>
                <a:latin typeface="Times New Roman" charset="0"/>
              </a:defRPr>
            </a:lvl6pPr>
            <a:lvl7pPr marL="1371600" defTabSz="933450" eaLnBrk="0" fontAlgn="base" hangingPunct="0">
              <a:spcBef>
                <a:spcPct val="0"/>
              </a:spcBef>
              <a:spcAft>
                <a:spcPct val="0"/>
              </a:spcAft>
              <a:defRPr sz="1200">
                <a:solidFill>
                  <a:schemeClr val="tx1"/>
                </a:solidFill>
                <a:latin typeface="Times New Roman" charset="0"/>
              </a:defRPr>
            </a:lvl7pPr>
            <a:lvl8pPr marL="1828800" defTabSz="933450" eaLnBrk="0" fontAlgn="base" hangingPunct="0">
              <a:spcBef>
                <a:spcPct val="0"/>
              </a:spcBef>
              <a:spcAft>
                <a:spcPct val="0"/>
              </a:spcAft>
              <a:defRPr sz="1200">
                <a:solidFill>
                  <a:schemeClr val="tx1"/>
                </a:solidFill>
                <a:latin typeface="Times New Roman" charset="0"/>
              </a:defRPr>
            </a:lvl8pPr>
            <a:lvl9pPr marL="2286000" defTabSz="933450" eaLnBrk="0" fontAlgn="base" hangingPunct="0">
              <a:spcBef>
                <a:spcPct val="0"/>
              </a:spcBef>
              <a:spcAft>
                <a:spcPct val="0"/>
              </a:spcAft>
              <a:defRPr sz="1200">
                <a:solidFill>
                  <a:schemeClr val="tx1"/>
                </a:solidFill>
                <a:latin typeface="Times New Roman" charset="0"/>
              </a:defRPr>
            </a:lvl9pPr>
          </a:lstStyle>
          <a:p>
            <a:pPr lvl="4">
              <a:defRPr/>
            </a:pPr>
            <a:r>
              <a:rPr lang="en-GB" altLang="en-US"/>
              <a:t>John Doe, Some Company</a:t>
            </a:r>
          </a:p>
        </p:txBody>
      </p:sp>
      <p:sp>
        <p:nvSpPr>
          <p:cNvPr id="16388" name="Rectangle 7">
            <a:extLst>
              <a:ext uri="{FF2B5EF4-FFF2-40B4-BE49-F238E27FC236}">
                <a16:creationId xmlns:a16="http://schemas.microsoft.com/office/drawing/2014/main" xmlns="" id="{85DC398A-BF35-2C41-AEDD-941A6A86067B}"/>
              </a:ext>
            </a:extLst>
          </p:cNvPr>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GB" altLang="en-US"/>
              <a:t>Page </a:t>
            </a:r>
            <a:fld id="{CC8DC1A5-D69A-2A40-990A-272209C8C8E6}" type="slidenum">
              <a:rPr lang="en-GB" altLang="en-US" smtClean="0"/>
              <a:pPr>
                <a:spcBef>
                  <a:spcPct val="0"/>
                </a:spcBef>
              </a:pPr>
              <a:t>0</a:t>
            </a:fld>
            <a:endParaRPr lang="en-GB" altLang="en-US"/>
          </a:p>
        </p:txBody>
      </p:sp>
      <p:sp>
        <p:nvSpPr>
          <p:cNvPr id="16389" name="Rectangle 2">
            <a:extLst>
              <a:ext uri="{FF2B5EF4-FFF2-40B4-BE49-F238E27FC236}">
                <a16:creationId xmlns:a16="http://schemas.microsoft.com/office/drawing/2014/main" xmlns="" id="{F280AA26-9C1A-514B-940A-FCD9D2C1FE85}"/>
              </a:ext>
            </a:extLst>
          </p:cNvPr>
          <p:cNvSpPr>
            <a:spLocks noGrp="1" noRot="1" noChangeAspect="1" noChangeArrowheads="1" noTextEdit="1"/>
          </p:cNvSpPr>
          <p:nvPr>
            <p:ph type="sldImg"/>
          </p:nvPr>
        </p:nvSpPr>
        <p:spPr>
          <a:xfrm>
            <a:off x="1154113" y="701675"/>
            <a:ext cx="4625975" cy="3468688"/>
          </a:xfrm>
          <a:ln/>
        </p:spPr>
      </p:sp>
      <p:sp>
        <p:nvSpPr>
          <p:cNvPr id="4103" name="Rectangle 3">
            <a:extLst>
              <a:ext uri="{FF2B5EF4-FFF2-40B4-BE49-F238E27FC236}">
                <a16:creationId xmlns:a16="http://schemas.microsoft.com/office/drawing/2014/main" xmlns="" id="{9DF1568D-A499-0B4F-A495-9638D1920EEC}"/>
              </a:ext>
            </a:extLst>
          </p:cNvPr>
          <p:cNvSpPr>
            <a:spLocks noGrp="1" noChangeArrowheads="1"/>
          </p:cNvSpPr>
          <p:nvPr>
            <p:ph type="body" idx="1"/>
          </p:nvPr>
        </p:nvSpPr>
        <p:spPr>
          <a:extLst>
            <a:ext uri="{AF507438-7753-43e0-B8FC-AC1667EBCBE1}"/>
          </a:extLst>
        </p:spPr>
        <p:txBody>
          <a:bodyPr/>
          <a:lstStyle/>
          <a:p>
            <a:pPr>
              <a:defRPr/>
            </a:pPr>
            <a:endParaRPr lang="en-US">
              <a:latin typeface="Times New Roman" charset="0"/>
              <a:cs typeface="+mn-cs"/>
            </a:endParaRPr>
          </a:p>
        </p:txBody>
      </p:sp>
    </p:spTree>
    <p:extLst>
      <p:ext uri="{BB962C8B-B14F-4D97-AF65-F5344CB8AC3E}">
        <p14:creationId xmlns:p14="http://schemas.microsoft.com/office/powerpoint/2010/main" val="9217087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GB"/>
              <a:t>doc.: IEEE 802.11-yy/xxxxr0</a:t>
            </a:r>
          </a:p>
        </p:txBody>
      </p:sp>
      <p:sp>
        <p:nvSpPr>
          <p:cNvPr id="5" name="Date Placeholder 4"/>
          <p:cNvSpPr>
            <a:spLocks noGrp="1"/>
          </p:cNvSpPr>
          <p:nvPr>
            <p:ph type="dt" idx="11"/>
          </p:nvPr>
        </p:nvSpPr>
        <p:spPr/>
        <p:txBody>
          <a:bodyPr/>
          <a:lstStyle/>
          <a:p>
            <a:pPr>
              <a:defRPr/>
            </a:pPr>
            <a:r>
              <a:rPr lang="en-GB"/>
              <a:t>Month Year</a:t>
            </a:r>
          </a:p>
        </p:txBody>
      </p:sp>
      <p:sp>
        <p:nvSpPr>
          <p:cNvPr id="6" name="Footer Placeholder 5"/>
          <p:cNvSpPr>
            <a:spLocks noGrp="1"/>
          </p:cNvSpPr>
          <p:nvPr>
            <p:ph type="ftr" sz="quarter" idx="12"/>
          </p:nvPr>
        </p:nvSpPr>
        <p:spPr/>
        <p:txBody>
          <a:bodyPr/>
          <a:lstStyle/>
          <a:p>
            <a:pPr lvl="4">
              <a:defRPr/>
            </a:pPr>
            <a:r>
              <a:rPr lang="en-GB"/>
              <a:t>John Doe, Some Company</a:t>
            </a:r>
          </a:p>
        </p:txBody>
      </p:sp>
      <p:sp>
        <p:nvSpPr>
          <p:cNvPr id="7" name="Slide Number Placeholder 6"/>
          <p:cNvSpPr>
            <a:spLocks noGrp="1"/>
          </p:cNvSpPr>
          <p:nvPr>
            <p:ph type="sldNum" sz="quarter" idx="13"/>
          </p:nvPr>
        </p:nvSpPr>
        <p:spPr/>
        <p:txBody>
          <a:bodyPr/>
          <a:lstStyle/>
          <a:p>
            <a:pPr>
              <a:defRPr/>
            </a:pPr>
            <a:r>
              <a:rPr lang="en-GB" altLang="en-US"/>
              <a:t>Page </a:t>
            </a:r>
            <a:fld id="{71F34E91-9C1B-CC4F-85AD-8F3BD766FB8F}" type="slidenum">
              <a:rPr lang="en-GB" altLang="en-US" smtClean="0"/>
              <a:pPr>
                <a:defRPr/>
              </a:pPr>
              <a:t>3</a:t>
            </a:fld>
            <a:endParaRPr lang="en-GB" altLang="en-US"/>
          </a:p>
        </p:txBody>
      </p:sp>
    </p:spTree>
    <p:extLst>
      <p:ext uri="{BB962C8B-B14F-4D97-AF65-F5344CB8AC3E}">
        <p14:creationId xmlns:p14="http://schemas.microsoft.com/office/powerpoint/2010/main" val="1402875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pPr>
              <a:defRPr/>
            </a:pPr>
            <a:r>
              <a:rPr lang="en-GB"/>
              <a:t>doc.: IEEE 802.11-yy/xxxxr0</a:t>
            </a:r>
          </a:p>
        </p:txBody>
      </p:sp>
      <p:sp>
        <p:nvSpPr>
          <p:cNvPr id="5" name="Date Placeholder 4"/>
          <p:cNvSpPr>
            <a:spLocks noGrp="1"/>
          </p:cNvSpPr>
          <p:nvPr>
            <p:ph type="dt" idx="1"/>
          </p:nvPr>
        </p:nvSpPr>
        <p:spPr/>
        <p:txBody>
          <a:bodyPr/>
          <a:lstStyle/>
          <a:p>
            <a:pPr>
              <a:defRPr/>
            </a:pPr>
            <a:r>
              <a:rPr lang="en-GB"/>
              <a:t>Month Year</a:t>
            </a:r>
          </a:p>
        </p:txBody>
      </p:sp>
      <p:sp>
        <p:nvSpPr>
          <p:cNvPr id="6" name="Footer Placeholder 5"/>
          <p:cNvSpPr>
            <a:spLocks noGrp="1"/>
          </p:cNvSpPr>
          <p:nvPr>
            <p:ph type="ftr" sz="quarter" idx="4"/>
          </p:nvPr>
        </p:nvSpPr>
        <p:spPr/>
        <p:txBody>
          <a:bodyPr/>
          <a:lstStyle/>
          <a:p>
            <a:pPr lvl="4">
              <a:defRPr/>
            </a:pPr>
            <a:r>
              <a:rPr lang="en-GB"/>
              <a:t>John Doe, Some Company</a:t>
            </a:r>
          </a:p>
        </p:txBody>
      </p:sp>
      <p:sp>
        <p:nvSpPr>
          <p:cNvPr id="7" name="Slide Number Placeholder 6"/>
          <p:cNvSpPr>
            <a:spLocks noGrp="1"/>
          </p:cNvSpPr>
          <p:nvPr>
            <p:ph type="sldNum" sz="quarter" idx="5"/>
          </p:nvPr>
        </p:nvSpPr>
        <p:spPr/>
        <p:txBody>
          <a:bodyPr/>
          <a:lstStyle/>
          <a:p>
            <a:pPr>
              <a:defRPr/>
            </a:pPr>
            <a:r>
              <a:rPr lang="en-GB" altLang="en-US"/>
              <a:t>Page </a:t>
            </a:r>
            <a:fld id="{71F34E91-9C1B-CC4F-85AD-8F3BD766FB8F}" type="slidenum">
              <a:rPr lang="en-GB" altLang="en-US" smtClean="0"/>
              <a:pPr>
                <a:defRPr/>
              </a:pPr>
              <a:t>8</a:t>
            </a:fld>
            <a:endParaRPr lang="en-GB" altLang="en-US"/>
          </a:p>
        </p:txBody>
      </p:sp>
    </p:spTree>
    <p:extLst>
      <p:ext uri="{BB962C8B-B14F-4D97-AF65-F5344CB8AC3E}">
        <p14:creationId xmlns:p14="http://schemas.microsoft.com/office/powerpoint/2010/main" val="15544841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Rectangle 5">
            <a:extLst>
              <a:ext uri="{FF2B5EF4-FFF2-40B4-BE49-F238E27FC236}">
                <a16:creationId xmlns:a16="http://schemas.microsoft.com/office/drawing/2014/main" xmlns="" id="{818ADD69-D879-6749-9344-46C314222B1B}"/>
              </a:ext>
            </a:extLst>
          </p:cNvPr>
          <p:cNvSpPr>
            <a:spLocks noGrp="1" noChangeArrowheads="1"/>
          </p:cNvSpPr>
          <p:nvPr>
            <p:ph type="ftr" sz="quarter" idx="10"/>
          </p:nvPr>
        </p:nvSpPr>
        <p:spPr/>
        <p:txBody>
          <a:bodyPr/>
          <a:lstStyle>
            <a:lvl1pPr>
              <a:defRPr/>
            </a:lvl1pPr>
          </a:lstStyle>
          <a:p>
            <a:pPr>
              <a:defRPr/>
            </a:pPr>
            <a:r>
              <a:rPr lang="en-GB" smtClean="0"/>
              <a:t>Q. Wang, C. Hartman, Apple, Inc, et al.</a:t>
            </a:r>
            <a:endParaRPr lang="en-GB"/>
          </a:p>
        </p:txBody>
      </p:sp>
      <p:sp>
        <p:nvSpPr>
          <p:cNvPr id="5" name="Rectangle 6">
            <a:extLst>
              <a:ext uri="{FF2B5EF4-FFF2-40B4-BE49-F238E27FC236}">
                <a16:creationId xmlns:a16="http://schemas.microsoft.com/office/drawing/2014/main" xmlns="" id="{2B2B1914-BD52-BD4F-BFA5-14A80325EEDC}"/>
              </a:ext>
            </a:extLst>
          </p:cNvPr>
          <p:cNvSpPr>
            <a:spLocks noGrp="1" noChangeArrowheads="1"/>
          </p:cNvSpPr>
          <p:nvPr>
            <p:ph type="sldNum" sz="quarter" idx="11"/>
          </p:nvPr>
        </p:nvSpPr>
        <p:spPr/>
        <p:txBody>
          <a:bodyPr/>
          <a:lstStyle>
            <a:lvl1pPr>
              <a:defRPr/>
            </a:lvl1pPr>
          </a:lstStyle>
          <a:p>
            <a:pPr>
              <a:defRPr/>
            </a:pPr>
            <a:r>
              <a:rPr lang="en-GB" altLang="en-US"/>
              <a:t>Slide </a:t>
            </a:r>
            <a:fld id="{174C5FFC-BAFF-724F-BFB7-D912583CCE3A}" type="slidenum">
              <a:rPr lang="en-GB" altLang="en-US"/>
              <a:pPr>
                <a:defRPr/>
              </a:pPr>
              <a:t>‹#›</a:t>
            </a:fld>
            <a:endParaRPr lang="en-GB" altLang="en-US"/>
          </a:p>
        </p:txBody>
      </p:sp>
    </p:spTree>
    <p:extLst>
      <p:ext uri="{BB962C8B-B14F-4D97-AF65-F5344CB8AC3E}">
        <p14:creationId xmlns:p14="http://schemas.microsoft.com/office/powerpoint/2010/main" val="5342966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a:extLst>
              <a:ext uri="{FF2B5EF4-FFF2-40B4-BE49-F238E27FC236}">
                <a16:creationId xmlns:a16="http://schemas.microsoft.com/office/drawing/2014/main" xmlns="" id="{1F6FF31B-1A49-C14D-AB33-469F4DA4085C}"/>
              </a:ext>
            </a:extLst>
          </p:cNvPr>
          <p:cNvSpPr>
            <a:spLocks noGrp="1" noChangeArrowheads="1"/>
          </p:cNvSpPr>
          <p:nvPr>
            <p:ph type="ftr" sz="quarter" idx="10"/>
          </p:nvPr>
        </p:nvSpPr>
        <p:spPr/>
        <p:txBody>
          <a:bodyPr/>
          <a:lstStyle>
            <a:lvl1pPr>
              <a:defRPr/>
            </a:lvl1pPr>
          </a:lstStyle>
          <a:p>
            <a:pPr>
              <a:defRPr/>
            </a:pPr>
            <a:r>
              <a:rPr lang="en-GB" smtClean="0"/>
              <a:t>Q. Wang, C. Hartman, Apple, Inc, et al.</a:t>
            </a:r>
            <a:endParaRPr lang="en-GB"/>
          </a:p>
        </p:txBody>
      </p:sp>
      <p:sp>
        <p:nvSpPr>
          <p:cNvPr id="5" name="Rectangle 6">
            <a:extLst>
              <a:ext uri="{FF2B5EF4-FFF2-40B4-BE49-F238E27FC236}">
                <a16:creationId xmlns:a16="http://schemas.microsoft.com/office/drawing/2014/main" xmlns="" id="{609DC3AE-4CE9-7E49-8545-9400DA734624}"/>
              </a:ext>
            </a:extLst>
          </p:cNvPr>
          <p:cNvSpPr>
            <a:spLocks noGrp="1" noChangeArrowheads="1"/>
          </p:cNvSpPr>
          <p:nvPr>
            <p:ph type="sldNum" sz="quarter" idx="11"/>
          </p:nvPr>
        </p:nvSpPr>
        <p:spPr/>
        <p:txBody>
          <a:bodyPr/>
          <a:lstStyle>
            <a:lvl1pPr>
              <a:defRPr/>
            </a:lvl1pPr>
          </a:lstStyle>
          <a:p>
            <a:pPr>
              <a:defRPr/>
            </a:pPr>
            <a:r>
              <a:rPr lang="en-GB" altLang="en-US"/>
              <a:t>Slide </a:t>
            </a:r>
            <a:fld id="{EA0D71BC-8CCF-C047-84B1-F070DC27B8A7}" type="slidenum">
              <a:rPr lang="en-GB" altLang="en-US"/>
              <a:pPr>
                <a:defRPr/>
              </a:pPr>
              <a:t>‹#›</a:t>
            </a:fld>
            <a:endParaRPr lang="en-GB" altLang="en-US"/>
          </a:p>
        </p:txBody>
      </p:sp>
    </p:spTree>
    <p:extLst>
      <p:ext uri="{BB962C8B-B14F-4D97-AF65-F5344CB8AC3E}">
        <p14:creationId xmlns:p14="http://schemas.microsoft.com/office/powerpoint/2010/main" val="28278024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a:extLst>
              <a:ext uri="{FF2B5EF4-FFF2-40B4-BE49-F238E27FC236}">
                <a16:creationId xmlns:a16="http://schemas.microsoft.com/office/drawing/2014/main" xmlns="" id="{DDCEA5B4-9D5A-774F-9618-D69FB92BB4BE}"/>
              </a:ext>
            </a:extLst>
          </p:cNvPr>
          <p:cNvSpPr>
            <a:spLocks noGrp="1" noChangeArrowheads="1"/>
          </p:cNvSpPr>
          <p:nvPr>
            <p:ph type="ftr" sz="quarter" idx="10"/>
          </p:nvPr>
        </p:nvSpPr>
        <p:spPr/>
        <p:txBody>
          <a:bodyPr/>
          <a:lstStyle>
            <a:lvl1pPr>
              <a:defRPr/>
            </a:lvl1pPr>
          </a:lstStyle>
          <a:p>
            <a:pPr>
              <a:defRPr/>
            </a:pPr>
            <a:r>
              <a:rPr lang="en-GB" smtClean="0"/>
              <a:t>Q. Wang, C. Hartman, Apple, Inc, et al.</a:t>
            </a:r>
            <a:endParaRPr lang="en-GB"/>
          </a:p>
        </p:txBody>
      </p:sp>
      <p:sp>
        <p:nvSpPr>
          <p:cNvPr id="5" name="Rectangle 6">
            <a:extLst>
              <a:ext uri="{FF2B5EF4-FFF2-40B4-BE49-F238E27FC236}">
                <a16:creationId xmlns:a16="http://schemas.microsoft.com/office/drawing/2014/main" xmlns="" id="{3BEFCD09-94A3-CF4E-BF63-F7C291B4C539}"/>
              </a:ext>
            </a:extLst>
          </p:cNvPr>
          <p:cNvSpPr>
            <a:spLocks noGrp="1" noChangeArrowheads="1"/>
          </p:cNvSpPr>
          <p:nvPr>
            <p:ph type="sldNum" sz="quarter" idx="11"/>
          </p:nvPr>
        </p:nvSpPr>
        <p:spPr/>
        <p:txBody>
          <a:bodyPr/>
          <a:lstStyle>
            <a:lvl1pPr>
              <a:defRPr/>
            </a:lvl1pPr>
          </a:lstStyle>
          <a:p>
            <a:pPr>
              <a:defRPr/>
            </a:pPr>
            <a:r>
              <a:rPr lang="en-GB" altLang="en-US"/>
              <a:t>Slide </a:t>
            </a:r>
            <a:fld id="{3D010F7C-5FEA-3441-8BFA-01D93CDC154D}" type="slidenum">
              <a:rPr lang="en-GB" altLang="en-US"/>
              <a:pPr>
                <a:defRPr/>
              </a:pPr>
              <a:t>‹#›</a:t>
            </a:fld>
            <a:endParaRPr lang="en-GB" altLang="en-US"/>
          </a:p>
        </p:txBody>
      </p:sp>
    </p:spTree>
    <p:extLst>
      <p:ext uri="{BB962C8B-B14F-4D97-AF65-F5344CB8AC3E}">
        <p14:creationId xmlns:p14="http://schemas.microsoft.com/office/powerpoint/2010/main" val="1247187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5">
            <a:extLst>
              <a:ext uri="{FF2B5EF4-FFF2-40B4-BE49-F238E27FC236}">
                <a16:creationId xmlns:a16="http://schemas.microsoft.com/office/drawing/2014/main" xmlns="" id="{38882DC5-A929-514C-8989-ADDA0DF8B3F0}"/>
              </a:ext>
            </a:extLst>
          </p:cNvPr>
          <p:cNvSpPr>
            <a:spLocks noGrp="1" noChangeArrowheads="1"/>
          </p:cNvSpPr>
          <p:nvPr>
            <p:ph type="ftr" sz="quarter" idx="10"/>
          </p:nvPr>
        </p:nvSpPr>
        <p:spPr>
          <a:xfrm>
            <a:off x="6108450" y="6475413"/>
            <a:ext cx="2435475" cy="184666"/>
          </a:xfrm>
        </p:spPr>
        <p:txBody>
          <a:bodyPr/>
          <a:lstStyle>
            <a:lvl1pPr>
              <a:defRPr/>
            </a:lvl1pPr>
          </a:lstStyle>
          <a:p>
            <a:pPr>
              <a:defRPr/>
            </a:pPr>
            <a:r>
              <a:rPr lang="en-GB" dirty="0"/>
              <a:t>Q. Wang, C. Hartman, Apple, </a:t>
            </a:r>
            <a:r>
              <a:rPr lang="en-GB" dirty="0" err="1" smtClean="0"/>
              <a:t>Inc</a:t>
            </a:r>
            <a:r>
              <a:rPr lang="en-GB" dirty="0" smtClean="0"/>
              <a:t>, et al.</a:t>
            </a:r>
            <a:endParaRPr lang="en-GB" dirty="0"/>
          </a:p>
        </p:txBody>
      </p:sp>
      <p:sp>
        <p:nvSpPr>
          <p:cNvPr id="5" name="Rectangle 6">
            <a:extLst>
              <a:ext uri="{FF2B5EF4-FFF2-40B4-BE49-F238E27FC236}">
                <a16:creationId xmlns:a16="http://schemas.microsoft.com/office/drawing/2014/main" xmlns="" id="{BCB0DFE2-69DF-A64E-A3F4-DD935CB13E64}"/>
              </a:ext>
            </a:extLst>
          </p:cNvPr>
          <p:cNvSpPr>
            <a:spLocks noGrp="1" noChangeArrowheads="1"/>
          </p:cNvSpPr>
          <p:nvPr>
            <p:ph type="sldNum" sz="quarter" idx="11"/>
          </p:nvPr>
        </p:nvSpPr>
        <p:spPr/>
        <p:txBody>
          <a:bodyPr/>
          <a:lstStyle>
            <a:lvl1pPr>
              <a:defRPr/>
            </a:lvl1pPr>
          </a:lstStyle>
          <a:p>
            <a:pPr>
              <a:defRPr/>
            </a:pPr>
            <a:r>
              <a:rPr lang="en-GB" altLang="en-US"/>
              <a:t>Slide </a:t>
            </a:r>
            <a:fld id="{98CE6AED-B9D7-6640-80A9-6BE85BF1631B}" type="slidenum">
              <a:rPr lang="en-GB" altLang="en-US"/>
              <a:pPr>
                <a:defRPr/>
              </a:pPr>
              <a:t>‹#›</a:t>
            </a:fld>
            <a:endParaRPr lang="en-GB" altLang="en-US"/>
          </a:p>
        </p:txBody>
      </p:sp>
    </p:spTree>
    <p:extLst>
      <p:ext uri="{BB962C8B-B14F-4D97-AF65-F5344CB8AC3E}">
        <p14:creationId xmlns:p14="http://schemas.microsoft.com/office/powerpoint/2010/main" val="33293927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a:extLst>
              <a:ext uri="{FF2B5EF4-FFF2-40B4-BE49-F238E27FC236}">
                <a16:creationId xmlns:a16="http://schemas.microsoft.com/office/drawing/2014/main" xmlns="" id="{C070B17A-53E4-E34B-9B5D-0CC06E8B133F}"/>
              </a:ext>
            </a:extLst>
          </p:cNvPr>
          <p:cNvSpPr>
            <a:spLocks noGrp="1" noChangeArrowheads="1"/>
          </p:cNvSpPr>
          <p:nvPr>
            <p:ph type="ftr" sz="quarter" idx="10"/>
          </p:nvPr>
        </p:nvSpPr>
        <p:spPr/>
        <p:txBody>
          <a:bodyPr/>
          <a:lstStyle>
            <a:lvl1pPr>
              <a:defRPr/>
            </a:lvl1pPr>
          </a:lstStyle>
          <a:p>
            <a:pPr>
              <a:defRPr/>
            </a:pPr>
            <a:r>
              <a:rPr lang="en-GB" smtClean="0"/>
              <a:t>Q. Wang, C. Hartman, Apple, Inc, et al.</a:t>
            </a:r>
            <a:endParaRPr lang="en-GB"/>
          </a:p>
        </p:txBody>
      </p:sp>
      <p:sp>
        <p:nvSpPr>
          <p:cNvPr id="5" name="Rectangle 6">
            <a:extLst>
              <a:ext uri="{FF2B5EF4-FFF2-40B4-BE49-F238E27FC236}">
                <a16:creationId xmlns:a16="http://schemas.microsoft.com/office/drawing/2014/main" xmlns="" id="{987D1C8E-DC84-354A-99AB-5B7F6278BDCF}"/>
              </a:ext>
            </a:extLst>
          </p:cNvPr>
          <p:cNvSpPr>
            <a:spLocks noGrp="1" noChangeArrowheads="1"/>
          </p:cNvSpPr>
          <p:nvPr>
            <p:ph type="sldNum" sz="quarter" idx="11"/>
          </p:nvPr>
        </p:nvSpPr>
        <p:spPr/>
        <p:txBody>
          <a:bodyPr/>
          <a:lstStyle>
            <a:lvl1pPr>
              <a:defRPr/>
            </a:lvl1pPr>
          </a:lstStyle>
          <a:p>
            <a:pPr>
              <a:defRPr/>
            </a:pPr>
            <a:r>
              <a:rPr lang="en-GB" altLang="en-US"/>
              <a:t>Slide </a:t>
            </a:r>
            <a:fld id="{B30C53B2-1AEB-6A4A-92BF-A0CC5DD82D79}" type="slidenum">
              <a:rPr lang="en-GB" altLang="en-US"/>
              <a:pPr>
                <a:defRPr/>
              </a:pPr>
              <a:t>‹#›</a:t>
            </a:fld>
            <a:endParaRPr lang="en-GB" altLang="en-US"/>
          </a:p>
        </p:txBody>
      </p:sp>
    </p:spTree>
    <p:extLst>
      <p:ext uri="{BB962C8B-B14F-4D97-AF65-F5344CB8AC3E}">
        <p14:creationId xmlns:p14="http://schemas.microsoft.com/office/powerpoint/2010/main" val="932133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5">
            <a:extLst>
              <a:ext uri="{FF2B5EF4-FFF2-40B4-BE49-F238E27FC236}">
                <a16:creationId xmlns:a16="http://schemas.microsoft.com/office/drawing/2014/main" xmlns="" id="{C14AF424-CC42-4D4D-9924-5756C30F0B38}"/>
              </a:ext>
            </a:extLst>
          </p:cNvPr>
          <p:cNvSpPr>
            <a:spLocks noGrp="1" noChangeArrowheads="1"/>
          </p:cNvSpPr>
          <p:nvPr>
            <p:ph type="ftr" sz="quarter" idx="10"/>
          </p:nvPr>
        </p:nvSpPr>
        <p:spPr/>
        <p:txBody>
          <a:bodyPr/>
          <a:lstStyle>
            <a:lvl1pPr>
              <a:defRPr/>
            </a:lvl1pPr>
          </a:lstStyle>
          <a:p>
            <a:pPr>
              <a:defRPr/>
            </a:pPr>
            <a:r>
              <a:rPr lang="en-GB" smtClean="0"/>
              <a:t>Q. Wang, C. Hartman, Apple, Inc, et al.</a:t>
            </a:r>
            <a:endParaRPr lang="en-GB"/>
          </a:p>
        </p:txBody>
      </p:sp>
      <p:sp>
        <p:nvSpPr>
          <p:cNvPr id="6" name="Rectangle 6">
            <a:extLst>
              <a:ext uri="{FF2B5EF4-FFF2-40B4-BE49-F238E27FC236}">
                <a16:creationId xmlns:a16="http://schemas.microsoft.com/office/drawing/2014/main" xmlns="" id="{7223C9BE-AC30-6942-968F-B00EFCFEDF85}"/>
              </a:ext>
            </a:extLst>
          </p:cNvPr>
          <p:cNvSpPr>
            <a:spLocks noGrp="1" noChangeArrowheads="1"/>
          </p:cNvSpPr>
          <p:nvPr>
            <p:ph type="sldNum" sz="quarter" idx="11"/>
          </p:nvPr>
        </p:nvSpPr>
        <p:spPr/>
        <p:txBody>
          <a:bodyPr/>
          <a:lstStyle>
            <a:lvl1pPr>
              <a:defRPr/>
            </a:lvl1pPr>
          </a:lstStyle>
          <a:p>
            <a:pPr>
              <a:defRPr/>
            </a:pPr>
            <a:r>
              <a:rPr lang="en-GB" altLang="en-US"/>
              <a:t>Slide </a:t>
            </a:r>
            <a:fld id="{09F28BF2-939B-CB4B-B75D-0A4731CF9A4D}" type="slidenum">
              <a:rPr lang="en-GB" altLang="en-US"/>
              <a:pPr>
                <a:defRPr/>
              </a:pPr>
              <a:t>‹#›</a:t>
            </a:fld>
            <a:endParaRPr lang="en-GB" altLang="en-US"/>
          </a:p>
        </p:txBody>
      </p:sp>
    </p:spTree>
    <p:extLst>
      <p:ext uri="{BB962C8B-B14F-4D97-AF65-F5344CB8AC3E}">
        <p14:creationId xmlns:p14="http://schemas.microsoft.com/office/powerpoint/2010/main" val="2851855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5">
            <a:extLst>
              <a:ext uri="{FF2B5EF4-FFF2-40B4-BE49-F238E27FC236}">
                <a16:creationId xmlns:a16="http://schemas.microsoft.com/office/drawing/2014/main" xmlns="" id="{24E99F9E-7451-D34D-8118-8F2E25C8C3AF}"/>
              </a:ext>
            </a:extLst>
          </p:cNvPr>
          <p:cNvSpPr>
            <a:spLocks noGrp="1" noChangeArrowheads="1"/>
          </p:cNvSpPr>
          <p:nvPr>
            <p:ph type="ftr" sz="quarter" idx="10"/>
          </p:nvPr>
        </p:nvSpPr>
        <p:spPr/>
        <p:txBody>
          <a:bodyPr/>
          <a:lstStyle>
            <a:lvl1pPr>
              <a:defRPr/>
            </a:lvl1pPr>
          </a:lstStyle>
          <a:p>
            <a:pPr>
              <a:defRPr/>
            </a:pPr>
            <a:r>
              <a:rPr lang="en-GB" smtClean="0"/>
              <a:t>Q. Wang, C. Hartman, Apple, Inc, et al.</a:t>
            </a:r>
            <a:endParaRPr lang="en-GB"/>
          </a:p>
        </p:txBody>
      </p:sp>
      <p:sp>
        <p:nvSpPr>
          <p:cNvPr id="8" name="Rectangle 6">
            <a:extLst>
              <a:ext uri="{FF2B5EF4-FFF2-40B4-BE49-F238E27FC236}">
                <a16:creationId xmlns:a16="http://schemas.microsoft.com/office/drawing/2014/main" xmlns="" id="{2C266F97-62E0-F54A-A297-88608D297361}"/>
              </a:ext>
            </a:extLst>
          </p:cNvPr>
          <p:cNvSpPr>
            <a:spLocks noGrp="1" noChangeArrowheads="1"/>
          </p:cNvSpPr>
          <p:nvPr>
            <p:ph type="sldNum" sz="quarter" idx="11"/>
          </p:nvPr>
        </p:nvSpPr>
        <p:spPr/>
        <p:txBody>
          <a:bodyPr/>
          <a:lstStyle>
            <a:lvl1pPr>
              <a:defRPr/>
            </a:lvl1pPr>
          </a:lstStyle>
          <a:p>
            <a:pPr>
              <a:defRPr/>
            </a:pPr>
            <a:r>
              <a:rPr lang="en-GB" altLang="en-US"/>
              <a:t>Slide </a:t>
            </a:r>
            <a:fld id="{A8DB6495-6A84-6E41-B1C5-4921A0D1236F}" type="slidenum">
              <a:rPr lang="en-GB" altLang="en-US"/>
              <a:pPr>
                <a:defRPr/>
              </a:pPr>
              <a:t>‹#›</a:t>
            </a:fld>
            <a:endParaRPr lang="en-GB" altLang="en-US"/>
          </a:p>
        </p:txBody>
      </p:sp>
    </p:spTree>
    <p:extLst>
      <p:ext uri="{BB962C8B-B14F-4D97-AF65-F5344CB8AC3E}">
        <p14:creationId xmlns:p14="http://schemas.microsoft.com/office/powerpoint/2010/main" val="35610904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5">
            <a:extLst>
              <a:ext uri="{FF2B5EF4-FFF2-40B4-BE49-F238E27FC236}">
                <a16:creationId xmlns:a16="http://schemas.microsoft.com/office/drawing/2014/main" xmlns="" id="{8038FEAC-C453-8A4E-8D6E-BDC6D52205E5}"/>
              </a:ext>
            </a:extLst>
          </p:cNvPr>
          <p:cNvSpPr>
            <a:spLocks noGrp="1" noChangeArrowheads="1"/>
          </p:cNvSpPr>
          <p:nvPr>
            <p:ph type="ftr" sz="quarter" idx="10"/>
          </p:nvPr>
        </p:nvSpPr>
        <p:spPr/>
        <p:txBody>
          <a:bodyPr/>
          <a:lstStyle>
            <a:lvl1pPr>
              <a:defRPr/>
            </a:lvl1pPr>
          </a:lstStyle>
          <a:p>
            <a:pPr>
              <a:defRPr/>
            </a:pPr>
            <a:r>
              <a:rPr lang="en-GB" smtClean="0"/>
              <a:t>Q. Wang, C. Hartman, Apple, Inc, et al.</a:t>
            </a:r>
            <a:endParaRPr lang="en-GB"/>
          </a:p>
        </p:txBody>
      </p:sp>
      <p:sp>
        <p:nvSpPr>
          <p:cNvPr id="4" name="Rectangle 6">
            <a:extLst>
              <a:ext uri="{FF2B5EF4-FFF2-40B4-BE49-F238E27FC236}">
                <a16:creationId xmlns:a16="http://schemas.microsoft.com/office/drawing/2014/main" xmlns="" id="{5857FBC6-4D76-3445-A508-E5FCF44D917E}"/>
              </a:ext>
            </a:extLst>
          </p:cNvPr>
          <p:cNvSpPr>
            <a:spLocks noGrp="1" noChangeArrowheads="1"/>
          </p:cNvSpPr>
          <p:nvPr>
            <p:ph type="sldNum" sz="quarter" idx="11"/>
          </p:nvPr>
        </p:nvSpPr>
        <p:spPr/>
        <p:txBody>
          <a:bodyPr/>
          <a:lstStyle>
            <a:lvl1pPr>
              <a:defRPr/>
            </a:lvl1pPr>
          </a:lstStyle>
          <a:p>
            <a:pPr>
              <a:defRPr/>
            </a:pPr>
            <a:r>
              <a:rPr lang="en-GB" altLang="en-US"/>
              <a:t>Slide </a:t>
            </a:r>
            <a:fld id="{4D8DB687-3069-AC4D-9AF1-A172E1087498}" type="slidenum">
              <a:rPr lang="en-GB" altLang="en-US"/>
              <a:pPr>
                <a:defRPr/>
              </a:pPr>
              <a:t>‹#›</a:t>
            </a:fld>
            <a:endParaRPr lang="en-GB" altLang="en-US"/>
          </a:p>
        </p:txBody>
      </p:sp>
    </p:spTree>
    <p:extLst>
      <p:ext uri="{BB962C8B-B14F-4D97-AF65-F5344CB8AC3E}">
        <p14:creationId xmlns:p14="http://schemas.microsoft.com/office/powerpoint/2010/main" val="3709690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a:extLst>
              <a:ext uri="{FF2B5EF4-FFF2-40B4-BE49-F238E27FC236}">
                <a16:creationId xmlns:a16="http://schemas.microsoft.com/office/drawing/2014/main" xmlns="" id="{D2FF5A27-FB49-404A-9E78-FCC7F18204C6}"/>
              </a:ext>
            </a:extLst>
          </p:cNvPr>
          <p:cNvSpPr>
            <a:spLocks noGrp="1" noChangeArrowheads="1"/>
          </p:cNvSpPr>
          <p:nvPr>
            <p:ph type="ftr" sz="quarter" idx="10"/>
          </p:nvPr>
        </p:nvSpPr>
        <p:spPr/>
        <p:txBody>
          <a:bodyPr/>
          <a:lstStyle>
            <a:lvl1pPr>
              <a:defRPr/>
            </a:lvl1pPr>
          </a:lstStyle>
          <a:p>
            <a:pPr>
              <a:defRPr/>
            </a:pPr>
            <a:r>
              <a:rPr lang="en-GB" smtClean="0"/>
              <a:t>Q. Wang, C. Hartman, Apple, Inc, et al.</a:t>
            </a:r>
            <a:endParaRPr lang="en-GB"/>
          </a:p>
        </p:txBody>
      </p:sp>
      <p:sp>
        <p:nvSpPr>
          <p:cNvPr id="3" name="Rectangle 6">
            <a:extLst>
              <a:ext uri="{FF2B5EF4-FFF2-40B4-BE49-F238E27FC236}">
                <a16:creationId xmlns:a16="http://schemas.microsoft.com/office/drawing/2014/main" xmlns="" id="{CEFD3FEE-6179-5D43-B7A5-E30E004ED333}"/>
              </a:ext>
            </a:extLst>
          </p:cNvPr>
          <p:cNvSpPr>
            <a:spLocks noGrp="1" noChangeArrowheads="1"/>
          </p:cNvSpPr>
          <p:nvPr>
            <p:ph type="sldNum" sz="quarter" idx="11"/>
          </p:nvPr>
        </p:nvSpPr>
        <p:spPr/>
        <p:txBody>
          <a:bodyPr/>
          <a:lstStyle>
            <a:lvl1pPr>
              <a:defRPr/>
            </a:lvl1pPr>
          </a:lstStyle>
          <a:p>
            <a:pPr>
              <a:defRPr/>
            </a:pPr>
            <a:r>
              <a:rPr lang="en-GB" altLang="en-US"/>
              <a:t>Slide </a:t>
            </a:r>
            <a:fld id="{643C779F-9F6C-B14D-BC7B-E7E5EBA2ABF8}" type="slidenum">
              <a:rPr lang="en-GB" altLang="en-US"/>
              <a:pPr>
                <a:defRPr/>
              </a:pPr>
              <a:t>‹#›</a:t>
            </a:fld>
            <a:endParaRPr lang="en-GB" altLang="en-US"/>
          </a:p>
        </p:txBody>
      </p:sp>
    </p:spTree>
    <p:extLst>
      <p:ext uri="{BB962C8B-B14F-4D97-AF65-F5344CB8AC3E}">
        <p14:creationId xmlns:p14="http://schemas.microsoft.com/office/powerpoint/2010/main" val="218966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a:extLst>
              <a:ext uri="{FF2B5EF4-FFF2-40B4-BE49-F238E27FC236}">
                <a16:creationId xmlns:a16="http://schemas.microsoft.com/office/drawing/2014/main" xmlns="" id="{DE319CB6-B058-1244-9A8B-A86E23A28FFA}"/>
              </a:ext>
            </a:extLst>
          </p:cNvPr>
          <p:cNvSpPr>
            <a:spLocks noGrp="1" noChangeArrowheads="1"/>
          </p:cNvSpPr>
          <p:nvPr>
            <p:ph type="ftr" sz="quarter" idx="10"/>
          </p:nvPr>
        </p:nvSpPr>
        <p:spPr/>
        <p:txBody>
          <a:bodyPr/>
          <a:lstStyle>
            <a:lvl1pPr>
              <a:defRPr/>
            </a:lvl1pPr>
          </a:lstStyle>
          <a:p>
            <a:pPr>
              <a:defRPr/>
            </a:pPr>
            <a:r>
              <a:rPr lang="en-GB" smtClean="0"/>
              <a:t>Q. Wang, C. Hartman, Apple, Inc, et al.</a:t>
            </a:r>
            <a:endParaRPr lang="en-GB"/>
          </a:p>
        </p:txBody>
      </p:sp>
      <p:sp>
        <p:nvSpPr>
          <p:cNvPr id="6" name="Rectangle 6">
            <a:extLst>
              <a:ext uri="{FF2B5EF4-FFF2-40B4-BE49-F238E27FC236}">
                <a16:creationId xmlns:a16="http://schemas.microsoft.com/office/drawing/2014/main" xmlns="" id="{D375F2BB-7D1D-DF44-8A62-D0FBA0847D4D}"/>
              </a:ext>
            </a:extLst>
          </p:cNvPr>
          <p:cNvSpPr>
            <a:spLocks noGrp="1" noChangeArrowheads="1"/>
          </p:cNvSpPr>
          <p:nvPr>
            <p:ph type="sldNum" sz="quarter" idx="11"/>
          </p:nvPr>
        </p:nvSpPr>
        <p:spPr/>
        <p:txBody>
          <a:bodyPr/>
          <a:lstStyle>
            <a:lvl1pPr>
              <a:defRPr/>
            </a:lvl1pPr>
          </a:lstStyle>
          <a:p>
            <a:pPr>
              <a:defRPr/>
            </a:pPr>
            <a:r>
              <a:rPr lang="en-GB" altLang="en-US"/>
              <a:t>Slide </a:t>
            </a:r>
            <a:fld id="{FFBE1464-A2FA-9546-9C9B-3601139A9F3D}" type="slidenum">
              <a:rPr lang="en-GB" altLang="en-US"/>
              <a:pPr>
                <a:defRPr/>
              </a:pPr>
              <a:t>‹#›</a:t>
            </a:fld>
            <a:endParaRPr lang="en-GB" altLang="en-US"/>
          </a:p>
        </p:txBody>
      </p:sp>
    </p:spTree>
    <p:extLst>
      <p:ext uri="{BB962C8B-B14F-4D97-AF65-F5344CB8AC3E}">
        <p14:creationId xmlns:p14="http://schemas.microsoft.com/office/powerpoint/2010/main" val="35063057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a:extLst>
              <a:ext uri="{FF2B5EF4-FFF2-40B4-BE49-F238E27FC236}">
                <a16:creationId xmlns:a16="http://schemas.microsoft.com/office/drawing/2014/main" xmlns="" id="{F8F55A7E-3A71-894C-9FCD-56286FF99786}"/>
              </a:ext>
            </a:extLst>
          </p:cNvPr>
          <p:cNvSpPr>
            <a:spLocks noGrp="1" noChangeArrowheads="1"/>
          </p:cNvSpPr>
          <p:nvPr>
            <p:ph type="ftr" sz="quarter" idx="10"/>
          </p:nvPr>
        </p:nvSpPr>
        <p:spPr/>
        <p:txBody>
          <a:bodyPr/>
          <a:lstStyle>
            <a:lvl1pPr>
              <a:defRPr/>
            </a:lvl1pPr>
          </a:lstStyle>
          <a:p>
            <a:pPr>
              <a:defRPr/>
            </a:pPr>
            <a:r>
              <a:rPr lang="en-GB" smtClean="0"/>
              <a:t>Q. Wang, C. Hartman, Apple, Inc, et al.</a:t>
            </a:r>
            <a:endParaRPr lang="en-GB"/>
          </a:p>
        </p:txBody>
      </p:sp>
      <p:sp>
        <p:nvSpPr>
          <p:cNvPr id="6" name="Rectangle 6">
            <a:extLst>
              <a:ext uri="{FF2B5EF4-FFF2-40B4-BE49-F238E27FC236}">
                <a16:creationId xmlns:a16="http://schemas.microsoft.com/office/drawing/2014/main" xmlns="" id="{024CC45B-2DA5-5E4B-A959-2B15A138FF4D}"/>
              </a:ext>
            </a:extLst>
          </p:cNvPr>
          <p:cNvSpPr>
            <a:spLocks noGrp="1" noChangeArrowheads="1"/>
          </p:cNvSpPr>
          <p:nvPr>
            <p:ph type="sldNum" sz="quarter" idx="11"/>
          </p:nvPr>
        </p:nvSpPr>
        <p:spPr/>
        <p:txBody>
          <a:bodyPr/>
          <a:lstStyle>
            <a:lvl1pPr>
              <a:defRPr/>
            </a:lvl1pPr>
          </a:lstStyle>
          <a:p>
            <a:pPr>
              <a:defRPr/>
            </a:pPr>
            <a:r>
              <a:rPr lang="en-GB" altLang="en-US"/>
              <a:t>Slide </a:t>
            </a:r>
            <a:fld id="{36559F1C-36D4-534D-8579-8924807232BE}" type="slidenum">
              <a:rPr lang="en-GB" altLang="en-US"/>
              <a:pPr>
                <a:defRPr/>
              </a:pPr>
              <a:t>‹#›</a:t>
            </a:fld>
            <a:endParaRPr lang="en-GB" altLang="en-US"/>
          </a:p>
        </p:txBody>
      </p:sp>
    </p:spTree>
    <p:extLst>
      <p:ext uri="{BB962C8B-B14F-4D97-AF65-F5344CB8AC3E}">
        <p14:creationId xmlns:p14="http://schemas.microsoft.com/office/powerpoint/2010/main" val="288819899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C3F10B61-2B55-F546-B69A-6F7245F0A40C}"/>
              </a:ext>
            </a:extLst>
          </p:cNvPr>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a:t>Click to edit Master title style</a:t>
            </a:r>
          </a:p>
        </p:txBody>
      </p:sp>
      <p:sp>
        <p:nvSpPr>
          <p:cNvPr id="1027" name="Rectangle 3">
            <a:extLst>
              <a:ext uri="{FF2B5EF4-FFF2-40B4-BE49-F238E27FC236}">
                <a16:creationId xmlns:a16="http://schemas.microsoft.com/office/drawing/2014/main" xmlns="" id="{F1DC2B49-FDA2-D54C-9583-06A4A1EB2056}"/>
              </a:ext>
            </a:extLst>
          </p:cNvPr>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9" name="Rectangle 5">
            <a:extLst>
              <a:ext uri="{FF2B5EF4-FFF2-40B4-BE49-F238E27FC236}">
                <a16:creationId xmlns:a16="http://schemas.microsoft.com/office/drawing/2014/main" xmlns="" id="{4152B1FA-1079-0448-8322-9304CE099333}"/>
              </a:ext>
            </a:extLst>
          </p:cNvPr>
          <p:cNvSpPr>
            <a:spLocks noGrp="1" noChangeArrowheads="1"/>
          </p:cNvSpPr>
          <p:nvPr>
            <p:ph type="ftr" sz="quarter" idx="3"/>
          </p:nvPr>
        </p:nvSpPr>
        <p:spPr bwMode="auto">
          <a:xfrm>
            <a:off x="6108450" y="6475413"/>
            <a:ext cx="2435475" cy="184666"/>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GB" dirty="0"/>
              <a:t>Q. Wang, C. Hartman, Apple, </a:t>
            </a:r>
            <a:r>
              <a:rPr lang="en-GB" dirty="0" err="1" smtClean="0"/>
              <a:t>Inc</a:t>
            </a:r>
            <a:r>
              <a:rPr lang="en-GB" dirty="0" smtClean="0"/>
              <a:t>, et al.</a:t>
            </a:r>
            <a:endParaRPr lang="en-GB" dirty="0"/>
          </a:p>
        </p:txBody>
      </p:sp>
      <p:sp>
        <p:nvSpPr>
          <p:cNvPr id="1030" name="Rectangle 6">
            <a:extLst>
              <a:ext uri="{FF2B5EF4-FFF2-40B4-BE49-F238E27FC236}">
                <a16:creationId xmlns:a16="http://schemas.microsoft.com/office/drawing/2014/main" xmlns="" id="{1617C7C3-C6E3-4B47-8677-10713784F6CC}"/>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ext uri="{91240B29-F687-4f45-9708-019B960494DF}"/>
            <a:ext uri="{AF507438-7753-43e0-B8FC-AC1667EBCBE1}"/>
          </a:extLst>
        </p:spPr>
        <p:txBody>
          <a:bodyPr vert="horz" wrap="none" lIns="0" tIns="0" rIns="0" bIns="0" numCol="1" anchor="t" anchorCtr="0" compatLnSpc="1">
            <a:prstTxWarp prst="textNoShape">
              <a:avLst/>
            </a:prstTxWarp>
            <a:spAutoFit/>
          </a:bodyPr>
          <a:lstStyle>
            <a:lvl1pPr algn="ctr">
              <a:defRPr>
                <a:latin typeface="Times New Roman" charset="0"/>
                <a:ea typeface="ＭＳ Ｐゴシック" charset="-128"/>
              </a:defRPr>
            </a:lvl1pPr>
          </a:lstStyle>
          <a:p>
            <a:pPr>
              <a:defRPr/>
            </a:pPr>
            <a:r>
              <a:rPr lang="en-GB" altLang="en-US"/>
              <a:t>Slide </a:t>
            </a:r>
            <a:fld id="{4A77DFF8-7A66-6B48-8D00-7F981373139C}" type="slidenum">
              <a:rPr lang="en-GB" altLang="en-US"/>
              <a:pPr>
                <a:defRPr/>
              </a:pPr>
              <a:t>‹#›</a:t>
            </a:fld>
            <a:endParaRPr lang="en-GB" altLang="en-US"/>
          </a:p>
        </p:txBody>
      </p:sp>
      <p:sp>
        <p:nvSpPr>
          <p:cNvPr id="2" name="Rectangle 7">
            <a:extLst>
              <a:ext uri="{FF2B5EF4-FFF2-40B4-BE49-F238E27FC236}">
                <a16:creationId xmlns:a16="http://schemas.microsoft.com/office/drawing/2014/main" xmlns="" id="{C7B9B1F6-DB9D-814A-9E6A-AECE148D11C7}"/>
              </a:ext>
            </a:extLst>
          </p:cNvPr>
          <p:cNvSpPr>
            <a:spLocks noChangeArrowheads="1"/>
          </p:cNvSpPr>
          <p:nvPr/>
        </p:nvSpPr>
        <p:spPr bwMode="auto">
          <a:xfrm>
            <a:off x="2341563" y="378768"/>
            <a:ext cx="6103937" cy="230832"/>
          </a:xfrm>
          <a:prstGeom prst="rect">
            <a:avLst/>
          </a:prstGeom>
          <a:noFill/>
          <a:ln>
            <a:noFill/>
          </a:ln>
          <a:effectLst/>
          <a:extLst>
            <a:ext uri="{909E8E84-426E-40dd-AFC4-6F175D3DCCD1}"/>
            <a:ext uri="{91240B29-F687-4f45-9708-019B960494DF}"/>
            <a:ext uri="{AF507438-7753-43e0-B8FC-AC1667EBCBE1}"/>
          </a:extLst>
        </p:spPr>
        <p:txBody>
          <a:bodyPr lIns="0" tIns="0" rIns="0" bIns="0" anchor="b">
            <a:spAutoFit/>
          </a:bodyPr>
          <a:lstStyle>
            <a:lvl1pPr marL="342900" indent="-342900">
              <a:defRPr sz="1200">
                <a:solidFill>
                  <a:schemeClr val="tx1"/>
                </a:solidFill>
                <a:latin typeface="Times New Roman" charset="0"/>
              </a:defRPr>
            </a:lvl1pPr>
            <a:lvl2pPr marL="742950" indent="-285750">
              <a:defRPr sz="1200">
                <a:solidFill>
                  <a:schemeClr val="tx1"/>
                </a:solidFill>
                <a:latin typeface="Times New Roman" charset="0"/>
              </a:defRPr>
            </a:lvl2pPr>
            <a:lvl3pPr marL="1143000" indent="-228600">
              <a:defRPr sz="1200">
                <a:solidFill>
                  <a:schemeClr val="tx1"/>
                </a:solidFill>
                <a:latin typeface="Times New Roman" charset="0"/>
              </a:defRPr>
            </a:lvl3pPr>
            <a:lvl4pPr marL="1600200" indent="-228600">
              <a:defRPr sz="1200">
                <a:solidFill>
                  <a:schemeClr val="tx1"/>
                </a:solidFill>
                <a:latin typeface="Times New Roman" charset="0"/>
              </a:defRPr>
            </a:lvl4pPr>
            <a:lvl5pPr marL="457200">
              <a:defRPr sz="1200">
                <a:solidFill>
                  <a:schemeClr val="tx1"/>
                </a:solidFill>
                <a:latin typeface="Times New Roman" charset="0"/>
              </a:defRPr>
            </a:lvl5pPr>
            <a:lvl6pPr marL="914400" eaLnBrk="0" fontAlgn="base" hangingPunct="0">
              <a:spcBef>
                <a:spcPct val="0"/>
              </a:spcBef>
              <a:spcAft>
                <a:spcPct val="0"/>
              </a:spcAft>
              <a:defRPr sz="1200">
                <a:solidFill>
                  <a:schemeClr val="tx1"/>
                </a:solidFill>
                <a:latin typeface="Times New Roman" charset="0"/>
              </a:defRPr>
            </a:lvl6pPr>
            <a:lvl7pPr marL="1371600" eaLnBrk="0" fontAlgn="base" hangingPunct="0">
              <a:spcBef>
                <a:spcPct val="0"/>
              </a:spcBef>
              <a:spcAft>
                <a:spcPct val="0"/>
              </a:spcAft>
              <a:defRPr sz="1200">
                <a:solidFill>
                  <a:schemeClr val="tx1"/>
                </a:solidFill>
                <a:latin typeface="Times New Roman" charset="0"/>
              </a:defRPr>
            </a:lvl7pPr>
            <a:lvl8pPr marL="1828800" eaLnBrk="0" fontAlgn="base" hangingPunct="0">
              <a:spcBef>
                <a:spcPct val="0"/>
              </a:spcBef>
              <a:spcAft>
                <a:spcPct val="0"/>
              </a:spcAft>
              <a:defRPr sz="1200">
                <a:solidFill>
                  <a:schemeClr val="tx1"/>
                </a:solidFill>
                <a:latin typeface="Times New Roman" charset="0"/>
              </a:defRPr>
            </a:lvl8pPr>
            <a:lvl9pPr marL="2286000" eaLnBrk="0" fontAlgn="base" hangingPunct="0">
              <a:spcBef>
                <a:spcPct val="0"/>
              </a:spcBef>
              <a:spcAft>
                <a:spcPct val="0"/>
              </a:spcAft>
              <a:defRPr sz="1200">
                <a:solidFill>
                  <a:schemeClr val="tx1"/>
                </a:solidFill>
                <a:latin typeface="Times New Roman" charset="0"/>
              </a:defRPr>
            </a:lvl9pPr>
          </a:lstStyle>
          <a:p>
            <a:pPr lvl="4" algn="r">
              <a:defRPr/>
            </a:pPr>
            <a:r>
              <a:rPr lang="en-GB" altLang="en-US" sz="1500" b="1" dirty="0">
                <a:ea typeface="+mn-ea"/>
              </a:rPr>
              <a:t>filename:  11-19-0898-00-11az</a:t>
            </a:r>
            <a:r>
              <a:rPr lang="en-GB" altLang="en-US" sz="1500" b="1" baseline="0" dirty="0">
                <a:ea typeface="+mn-ea"/>
              </a:rPr>
              <a:t> ranging/location </a:t>
            </a:r>
            <a:r>
              <a:rPr lang="en-GB" altLang="en-US" sz="1500" b="1" baseline="0" dirty="0" err="1">
                <a:ea typeface="+mn-ea"/>
              </a:rPr>
              <a:t>privacy</a:t>
            </a:r>
            <a:r>
              <a:rPr lang="en-GB" altLang="en-US" sz="1500" b="1" dirty="0" err="1">
                <a:ea typeface="+mn-ea"/>
              </a:rPr>
              <a:t>.pptx</a:t>
            </a:r>
            <a:endParaRPr lang="en-GB" altLang="en-US" sz="1500" b="1" dirty="0">
              <a:ea typeface="+mn-ea"/>
            </a:endParaRPr>
          </a:p>
        </p:txBody>
      </p:sp>
      <p:sp>
        <p:nvSpPr>
          <p:cNvPr id="1031" name="Line 8">
            <a:extLst>
              <a:ext uri="{FF2B5EF4-FFF2-40B4-BE49-F238E27FC236}">
                <a16:creationId xmlns:a16="http://schemas.microsoft.com/office/drawing/2014/main" xmlns="" id="{EE8689E5-5CB1-8845-9243-9249644FA97C}"/>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2" name="Rectangle 9">
            <a:extLst>
              <a:ext uri="{FF2B5EF4-FFF2-40B4-BE49-F238E27FC236}">
                <a16:creationId xmlns:a16="http://schemas.microsoft.com/office/drawing/2014/main" xmlns="" id="{9F7AE5C9-D5C9-914C-8E1D-87DA27E99F4C}"/>
              </a:ext>
            </a:extLst>
          </p:cNvPr>
          <p:cNvSpPr>
            <a:spLocks noChangeArrowheads="1"/>
          </p:cNvSpPr>
          <p:nvPr/>
        </p:nvSpPr>
        <p:spPr bwMode="auto">
          <a:xfrm>
            <a:off x="685800" y="6475413"/>
            <a:ext cx="718145" cy="184666"/>
          </a:xfrm>
          <a:prstGeom prst="rect">
            <a:avLst/>
          </a:prstGeom>
          <a:noFill/>
          <a:ln>
            <a:noFill/>
          </a:ln>
          <a:effectLst/>
          <a:extLst>
            <a:ext uri="{909E8E84-426E-40dd-AFC4-6F175D3DCCD1}"/>
            <a:ext uri="{91240B29-F687-4f45-9708-019B960494DF}"/>
            <a:ext uri="{AF507438-7753-43e0-B8FC-AC1667EBCBE1}"/>
          </a:extLst>
        </p:spPr>
        <p:txBody>
          <a:bodyPr wrap="none" lIns="0" tIns="0" rIns="0" bIns="0">
            <a:spAutoFit/>
          </a:bodyPr>
          <a:lstStyle>
            <a:lvl1pPr>
              <a:defRPr sz="1200">
                <a:solidFill>
                  <a:schemeClr val="tx1"/>
                </a:solidFill>
                <a:latin typeface="Times New Roman" charset="0"/>
              </a:defRPr>
            </a:lvl1pPr>
            <a:lvl2pPr marL="742950" indent="-285750">
              <a:defRPr sz="1200">
                <a:solidFill>
                  <a:schemeClr val="tx1"/>
                </a:solidFill>
                <a:latin typeface="Times New Roman" charset="0"/>
              </a:defRPr>
            </a:lvl2pPr>
            <a:lvl3pPr marL="1143000" indent="-228600">
              <a:defRPr sz="1200">
                <a:solidFill>
                  <a:schemeClr val="tx1"/>
                </a:solidFill>
                <a:latin typeface="Times New Roman" charset="0"/>
              </a:defRPr>
            </a:lvl3pPr>
            <a:lvl4pPr marL="1600200" indent="-228600">
              <a:defRPr sz="1200">
                <a:solidFill>
                  <a:schemeClr val="tx1"/>
                </a:solidFill>
                <a:latin typeface="Times New Roman" charset="0"/>
              </a:defRPr>
            </a:lvl4pPr>
            <a:lvl5pPr marL="2057400" indent="-228600">
              <a:defRPr sz="1200">
                <a:solidFill>
                  <a:schemeClr val="tx1"/>
                </a:solidFill>
                <a:latin typeface="Times New Roman" charset="0"/>
              </a:defRPr>
            </a:lvl5pPr>
            <a:lvl6pPr marL="2514600" indent="-228600" eaLnBrk="0" fontAlgn="base" hangingPunct="0">
              <a:spcBef>
                <a:spcPct val="0"/>
              </a:spcBef>
              <a:spcAft>
                <a:spcPct val="0"/>
              </a:spcAft>
              <a:defRPr sz="1200">
                <a:solidFill>
                  <a:schemeClr val="tx1"/>
                </a:solidFill>
                <a:latin typeface="Times New Roman" charset="0"/>
              </a:defRPr>
            </a:lvl6pPr>
            <a:lvl7pPr marL="2971800" indent="-228600" eaLnBrk="0" fontAlgn="base" hangingPunct="0">
              <a:spcBef>
                <a:spcPct val="0"/>
              </a:spcBef>
              <a:spcAft>
                <a:spcPct val="0"/>
              </a:spcAft>
              <a:defRPr sz="1200">
                <a:solidFill>
                  <a:schemeClr val="tx1"/>
                </a:solidFill>
                <a:latin typeface="Times New Roman" charset="0"/>
              </a:defRPr>
            </a:lvl7pPr>
            <a:lvl8pPr marL="3429000" indent="-228600" eaLnBrk="0" fontAlgn="base" hangingPunct="0">
              <a:spcBef>
                <a:spcPct val="0"/>
              </a:spcBef>
              <a:spcAft>
                <a:spcPct val="0"/>
              </a:spcAft>
              <a:defRPr sz="1200">
                <a:solidFill>
                  <a:schemeClr val="tx1"/>
                </a:solidFill>
                <a:latin typeface="Times New Roman" charset="0"/>
              </a:defRPr>
            </a:lvl8pPr>
            <a:lvl9pPr marL="3886200" indent="-228600" eaLnBrk="0" fontAlgn="base" hangingPunct="0">
              <a:spcBef>
                <a:spcPct val="0"/>
              </a:spcBef>
              <a:spcAft>
                <a:spcPct val="0"/>
              </a:spcAft>
              <a:defRPr sz="1200">
                <a:solidFill>
                  <a:schemeClr val="tx1"/>
                </a:solidFill>
                <a:latin typeface="Times New Roman" charset="0"/>
              </a:defRPr>
            </a:lvl9pPr>
          </a:lstStyle>
          <a:p>
            <a:pPr>
              <a:defRPr/>
            </a:pPr>
            <a:r>
              <a:rPr lang="en-GB" altLang="en-US" dirty="0">
                <a:ea typeface="+mn-ea"/>
              </a:rPr>
              <a:t>Submission</a:t>
            </a:r>
          </a:p>
        </p:txBody>
      </p:sp>
      <p:sp>
        <p:nvSpPr>
          <p:cNvPr id="1033" name="Line 10">
            <a:extLst>
              <a:ext uri="{FF2B5EF4-FFF2-40B4-BE49-F238E27FC236}">
                <a16:creationId xmlns:a16="http://schemas.microsoft.com/office/drawing/2014/main" xmlns="" id="{83DC51B2-158A-6C42-84C0-FEFD2FA16216}"/>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287" r:id="rId1"/>
    <p:sldLayoutId id="2147484288" r:id="rId2"/>
    <p:sldLayoutId id="2147484289" r:id="rId3"/>
    <p:sldLayoutId id="2147484290" r:id="rId4"/>
    <p:sldLayoutId id="2147484291" r:id="rId5"/>
    <p:sldLayoutId id="2147484292" r:id="rId6"/>
    <p:sldLayoutId id="2147484293" r:id="rId7"/>
    <p:sldLayoutId id="2147484294" r:id="rId8"/>
    <p:sldLayoutId id="2147484295" r:id="rId9"/>
    <p:sldLayoutId id="2147484296" r:id="rId10"/>
    <p:sldLayoutId id="2147484297" r:id="rId11"/>
  </p:sldLayoutIdLst>
  <p:hf hdr="0" dt="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emf"/><Relationship Id="rId3" Type="http://schemas.openxmlformats.org/officeDocument/2006/relationships/image" Target="../media/image2.emf"/></Relationships>
</file>

<file path=ppt/slides/_rels/slide4.xml.rels><?xml version="1.0" encoding="UTF-8" standalone="yes"?>
<Relationships xmlns="http://schemas.openxmlformats.org/package/2006/relationships"><Relationship Id="rId3" Type="http://schemas.openxmlformats.org/officeDocument/2006/relationships/image" Target="../media/image3.emf"/><Relationship Id="rId4" Type="http://schemas.openxmlformats.org/officeDocument/2006/relationships/image" Target="../media/image4.emf"/><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emf"/><Relationship Id="rId3" Type="http://schemas.openxmlformats.org/officeDocument/2006/relationships/image" Target="../media/image6.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Footer Placeholder 3">
            <a:extLst>
              <a:ext uri="{FF2B5EF4-FFF2-40B4-BE49-F238E27FC236}">
                <a16:creationId xmlns:a16="http://schemas.microsoft.com/office/drawing/2014/main" xmlns="" id="{11880B42-07A0-9A4F-A2B5-54604ED4B0E4}"/>
              </a:ext>
            </a:extLst>
          </p:cNvPr>
          <p:cNvSpPr>
            <a:spLocks noGrp="1"/>
          </p:cNvSpPr>
          <p:nvPr>
            <p:ph type="ftr" sz="quarter" idx="10"/>
          </p:nvPr>
        </p:nvSpPr>
        <p:spPr>
          <a:xfrm>
            <a:off x="6293416" y="6475413"/>
            <a:ext cx="2233047" cy="184666"/>
          </a:xfrm>
        </p:spPr>
        <p:txBody>
          <a:bodyPr/>
          <a:lstStyle>
            <a:lvl1pPr>
              <a:defRPr sz="1200">
                <a:solidFill>
                  <a:schemeClr val="tx1"/>
                </a:solidFill>
                <a:latin typeface="Times New Roman" charset="0"/>
              </a:defRPr>
            </a:lvl1pPr>
            <a:lvl2pPr marL="742950" indent="-285750">
              <a:defRPr sz="1200">
                <a:solidFill>
                  <a:schemeClr val="tx1"/>
                </a:solidFill>
                <a:latin typeface="Times New Roman" charset="0"/>
              </a:defRPr>
            </a:lvl2pPr>
            <a:lvl3pPr marL="1143000" indent="-228600">
              <a:defRPr sz="1200">
                <a:solidFill>
                  <a:schemeClr val="tx1"/>
                </a:solidFill>
                <a:latin typeface="Times New Roman" charset="0"/>
              </a:defRPr>
            </a:lvl3pPr>
            <a:lvl4pPr marL="1600200" indent="-228600">
              <a:defRPr sz="1200">
                <a:solidFill>
                  <a:schemeClr val="tx1"/>
                </a:solidFill>
                <a:latin typeface="Times New Roman" charset="0"/>
              </a:defRPr>
            </a:lvl4pPr>
            <a:lvl5pPr marL="2057400" indent="-228600">
              <a:defRPr sz="1200">
                <a:solidFill>
                  <a:schemeClr val="tx1"/>
                </a:solidFill>
                <a:latin typeface="Times New Roman" charset="0"/>
              </a:defRPr>
            </a:lvl5pPr>
            <a:lvl6pPr marL="2514600" indent="-228600" eaLnBrk="0" fontAlgn="base" hangingPunct="0">
              <a:spcBef>
                <a:spcPct val="0"/>
              </a:spcBef>
              <a:spcAft>
                <a:spcPct val="0"/>
              </a:spcAft>
              <a:defRPr sz="1200">
                <a:solidFill>
                  <a:schemeClr val="tx1"/>
                </a:solidFill>
                <a:latin typeface="Times New Roman" charset="0"/>
              </a:defRPr>
            </a:lvl6pPr>
            <a:lvl7pPr marL="2971800" indent="-228600" eaLnBrk="0" fontAlgn="base" hangingPunct="0">
              <a:spcBef>
                <a:spcPct val="0"/>
              </a:spcBef>
              <a:spcAft>
                <a:spcPct val="0"/>
              </a:spcAft>
              <a:defRPr sz="1200">
                <a:solidFill>
                  <a:schemeClr val="tx1"/>
                </a:solidFill>
                <a:latin typeface="Times New Roman" charset="0"/>
              </a:defRPr>
            </a:lvl7pPr>
            <a:lvl8pPr marL="3429000" indent="-228600" eaLnBrk="0" fontAlgn="base" hangingPunct="0">
              <a:spcBef>
                <a:spcPct val="0"/>
              </a:spcBef>
              <a:spcAft>
                <a:spcPct val="0"/>
              </a:spcAft>
              <a:defRPr sz="1200">
                <a:solidFill>
                  <a:schemeClr val="tx1"/>
                </a:solidFill>
                <a:latin typeface="Times New Roman" charset="0"/>
              </a:defRPr>
            </a:lvl8pPr>
            <a:lvl9pPr marL="3886200" indent="-228600" eaLnBrk="0" fontAlgn="base" hangingPunct="0">
              <a:spcBef>
                <a:spcPct val="0"/>
              </a:spcBef>
              <a:spcAft>
                <a:spcPct val="0"/>
              </a:spcAft>
              <a:defRPr sz="1200">
                <a:solidFill>
                  <a:schemeClr val="tx1"/>
                </a:solidFill>
                <a:latin typeface="Times New Roman" charset="0"/>
              </a:defRPr>
            </a:lvl9pPr>
          </a:lstStyle>
          <a:p>
            <a:pPr>
              <a:defRPr/>
            </a:pPr>
            <a:r>
              <a:rPr lang="en-GB" altLang="en-US" smtClean="0"/>
              <a:t>Q. Wang, C. Hartman, Apple, Inc, et al.</a:t>
            </a:r>
            <a:endParaRPr lang="en-GB" altLang="en-US"/>
          </a:p>
        </p:txBody>
      </p:sp>
      <p:sp>
        <p:nvSpPr>
          <p:cNvPr id="15362" name="Slide Number Placeholder 4">
            <a:extLst>
              <a:ext uri="{FF2B5EF4-FFF2-40B4-BE49-F238E27FC236}">
                <a16:creationId xmlns:a16="http://schemas.microsoft.com/office/drawing/2014/main" xmlns="" id="{A050D204-1F8D-9740-B42F-4B8BC5F2D245}"/>
              </a:ext>
            </a:extLst>
          </p:cNvPr>
          <p:cNvSpPr>
            <a:spLocks noGrp="1"/>
          </p:cNvSpPr>
          <p:nvPr>
            <p:ph type="sldNum" sz="quarter" idx="1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200" b="0"/>
              <a:t>Slide </a:t>
            </a:r>
            <a:fld id="{87E32CED-F7F1-1349-BD0B-36EBAE9E6589}" type="slidenum">
              <a:rPr lang="en-GB" altLang="en-US" sz="1200" b="0" smtClean="0"/>
              <a:pPr>
                <a:spcBef>
                  <a:spcPct val="0"/>
                </a:spcBef>
                <a:buFontTx/>
                <a:buNone/>
              </a:pPr>
              <a:t>0</a:t>
            </a:fld>
            <a:endParaRPr lang="en-GB" altLang="en-US" sz="1200" b="0"/>
          </a:p>
        </p:txBody>
      </p:sp>
      <p:sp>
        <p:nvSpPr>
          <p:cNvPr id="2052" name="Rectangle 2">
            <a:extLst>
              <a:ext uri="{FF2B5EF4-FFF2-40B4-BE49-F238E27FC236}">
                <a16:creationId xmlns:a16="http://schemas.microsoft.com/office/drawing/2014/main" xmlns="" id="{A2F6F464-3866-F247-99D3-8656294FFDF1}"/>
              </a:ext>
            </a:extLst>
          </p:cNvPr>
          <p:cNvSpPr>
            <a:spLocks noGrp="1" noChangeArrowheads="1"/>
          </p:cNvSpPr>
          <p:nvPr>
            <p:ph type="title"/>
          </p:nvPr>
        </p:nvSpPr>
        <p:spPr>
          <a:xfrm>
            <a:off x="760403" y="562210"/>
            <a:ext cx="8134672" cy="1087016"/>
          </a:xfrm>
          <a:extLst>
            <a:ext uri="{909E8E84-426E-40dd-AFC4-6F175D3DCCD1}"/>
            <a:ext uri="{91240B29-F687-4f45-9708-019B960494DF}"/>
            <a:ext uri="{AF507438-7753-43e0-B8FC-AC1667EBCBE1}"/>
          </a:extLst>
        </p:spPr>
        <p:txBody>
          <a:bodyPr/>
          <a:lstStyle/>
          <a:p>
            <a:pPr>
              <a:defRPr/>
            </a:pPr>
            <a:r>
              <a:rPr lang="en-GB" altLang="en-US" dirty="0">
                <a:ea typeface="+mj-ea"/>
                <a:cs typeface="+mj-cs"/>
              </a:rPr>
              <a:t>11az </a:t>
            </a:r>
            <a:r>
              <a:rPr lang="en-GB" altLang="en-US" dirty="0" smtClean="0">
                <a:ea typeface="+mj-ea"/>
                <a:cs typeface="+mj-cs"/>
              </a:rPr>
              <a:t>Ranging and Location </a:t>
            </a:r>
            <a:r>
              <a:rPr lang="en-GB" altLang="en-US" dirty="0">
                <a:ea typeface="+mj-ea"/>
                <a:cs typeface="+mj-cs"/>
              </a:rPr>
              <a:t>Privacy</a:t>
            </a:r>
          </a:p>
        </p:txBody>
      </p:sp>
      <p:sp>
        <p:nvSpPr>
          <p:cNvPr id="2053" name="Rectangle 6">
            <a:extLst>
              <a:ext uri="{FF2B5EF4-FFF2-40B4-BE49-F238E27FC236}">
                <a16:creationId xmlns:a16="http://schemas.microsoft.com/office/drawing/2014/main" xmlns="" id="{A1BD629F-E984-444C-9489-86DB17D948EC}"/>
              </a:ext>
            </a:extLst>
          </p:cNvPr>
          <p:cNvSpPr>
            <a:spLocks noGrp="1" noChangeArrowheads="1"/>
          </p:cNvSpPr>
          <p:nvPr>
            <p:ph type="body" idx="1"/>
          </p:nvPr>
        </p:nvSpPr>
        <p:spPr>
          <a:xfrm>
            <a:off x="767216" y="1567061"/>
            <a:ext cx="7772400" cy="381000"/>
          </a:xfrm>
          <a:extLst>
            <a:ext uri="{909E8E84-426E-40dd-AFC4-6F175D3DCCD1}"/>
            <a:ext uri="{91240B29-F687-4f45-9708-019B960494DF}"/>
            <a:ext uri="{AF507438-7753-43e0-B8FC-AC1667EBCBE1}"/>
          </a:extLst>
        </p:spPr>
        <p:txBody>
          <a:bodyPr/>
          <a:lstStyle/>
          <a:p>
            <a:pPr algn="ctr">
              <a:buFontTx/>
              <a:buNone/>
              <a:defRPr/>
            </a:pPr>
            <a:r>
              <a:rPr lang="en-GB" altLang="en-US" sz="2000" dirty="0">
                <a:ea typeface="+mn-ea"/>
                <a:cs typeface="+mn-cs"/>
              </a:rPr>
              <a:t>Date:</a:t>
            </a:r>
            <a:r>
              <a:rPr lang="en-GB" altLang="en-US" sz="2000" b="0" dirty="0">
                <a:ea typeface="+mn-ea"/>
                <a:cs typeface="+mn-cs"/>
              </a:rPr>
              <a:t> 2019-05-12</a:t>
            </a:r>
          </a:p>
        </p:txBody>
      </p:sp>
      <p:sp>
        <p:nvSpPr>
          <p:cNvPr id="15365" name="Rectangle 12">
            <a:extLst>
              <a:ext uri="{FF2B5EF4-FFF2-40B4-BE49-F238E27FC236}">
                <a16:creationId xmlns:a16="http://schemas.microsoft.com/office/drawing/2014/main" xmlns="" id="{489FB97F-ED7F-0148-861F-F5285C87C29E}"/>
              </a:ext>
            </a:extLst>
          </p:cNvPr>
          <p:cNvSpPr>
            <a:spLocks noChangeArrowheads="1"/>
          </p:cNvSpPr>
          <p:nvPr/>
        </p:nvSpPr>
        <p:spPr bwMode="auto">
          <a:xfrm>
            <a:off x="466563" y="1947167"/>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GB" altLang="en-US" sz="2000"/>
              <a:t>Authors:</a:t>
            </a:r>
            <a:endParaRPr lang="en-GB" altLang="en-US" sz="2000" b="0"/>
          </a:p>
        </p:txBody>
      </p:sp>
      <p:graphicFrame>
        <p:nvGraphicFramePr>
          <p:cNvPr id="2" name="Table 1"/>
          <p:cNvGraphicFramePr>
            <a:graphicFrameLocks noGrp="1"/>
          </p:cNvGraphicFramePr>
          <p:nvPr>
            <p:extLst>
              <p:ext uri="{D42A27DB-BD31-4B8C-83A1-F6EECF244321}">
                <p14:modId xmlns:p14="http://schemas.microsoft.com/office/powerpoint/2010/main" val="929584186"/>
              </p:ext>
            </p:extLst>
          </p:nvPr>
        </p:nvGraphicFramePr>
        <p:xfrm>
          <a:off x="281135" y="2384764"/>
          <a:ext cx="8643554" cy="3809867"/>
        </p:xfrm>
        <a:graphic>
          <a:graphicData uri="http://schemas.openxmlformats.org/drawingml/2006/table">
            <a:tbl>
              <a:tblPr firstRow="1" bandRow="1">
                <a:tableStyleId>{5940675A-B579-460E-94D1-54222C63F5DA}</a:tableStyleId>
              </a:tblPr>
              <a:tblGrid>
                <a:gridCol w="1899560">
                  <a:extLst>
                    <a:ext uri="{9D8B030D-6E8A-4147-A177-3AD203B41FA5}">
                      <a16:colId xmlns:a16="http://schemas.microsoft.com/office/drawing/2014/main" xmlns="" val="20000"/>
                    </a:ext>
                  </a:extLst>
                </a:gridCol>
                <a:gridCol w="1386647">
                  <a:extLst>
                    <a:ext uri="{9D8B030D-6E8A-4147-A177-3AD203B41FA5}">
                      <a16:colId xmlns:a16="http://schemas.microsoft.com/office/drawing/2014/main" xmlns="" val="20001"/>
                    </a:ext>
                  </a:extLst>
                </a:gridCol>
                <a:gridCol w="1131834">
                  <a:extLst>
                    <a:ext uri="{9D8B030D-6E8A-4147-A177-3AD203B41FA5}">
                      <a16:colId xmlns:a16="http://schemas.microsoft.com/office/drawing/2014/main" xmlns="" val="20002"/>
                    </a:ext>
                  </a:extLst>
                </a:gridCol>
                <a:gridCol w="982557">
                  <a:extLst>
                    <a:ext uri="{9D8B030D-6E8A-4147-A177-3AD203B41FA5}">
                      <a16:colId xmlns:a16="http://schemas.microsoft.com/office/drawing/2014/main" xmlns="" val="20003"/>
                    </a:ext>
                  </a:extLst>
                </a:gridCol>
                <a:gridCol w="3242956">
                  <a:extLst>
                    <a:ext uri="{9D8B030D-6E8A-4147-A177-3AD203B41FA5}">
                      <a16:colId xmlns:a16="http://schemas.microsoft.com/office/drawing/2014/main" xmlns="" val="20004"/>
                    </a:ext>
                  </a:extLst>
                </a:gridCol>
              </a:tblGrid>
              <a:tr h="360042">
                <a:tc>
                  <a:txBody>
                    <a:bodyPr/>
                    <a:lstStyle/>
                    <a:p>
                      <a:r>
                        <a:rPr lang="en-US" b="1" dirty="0"/>
                        <a:t>Name</a:t>
                      </a:r>
                    </a:p>
                  </a:txBody>
                  <a:tcPr/>
                </a:tc>
                <a:tc>
                  <a:txBody>
                    <a:bodyPr/>
                    <a:lstStyle/>
                    <a:p>
                      <a:r>
                        <a:rPr lang="en-US" b="1" dirty="0"/>
                        <a:t>Affiliations</a:t>
                      </a:r>
                    </a:p>
                    <a:p>
                      <a:endParaRPr lang="en-US" b="1" dirty="0"/>
                    </a:p>
                  </a:txBody>
                  <a:tcPr/>
                </a:tc>
                <a:tc>
                  <a:txBody>
                    <a:bodyPr/>
                    <a:lstStyle/>
                    <a:p>
                      <a:r>
                        <a:rPr lang="en-US" b="1" dirty="0"/>
                        <a:t>Address</a:t>
                      </a:r>
                    </a:p>
                  </a:txBody>
                  <a:tcPr/>
                </a:tc>
                <a:tc>
                  <a:txBody>
                    <a:bodyPr/>
                    <a:lstStyle/>
                    <a:p>
                      <a:r>
                        <a:rPr lang="en-US" b="1" dirty="0"/>
                        <a:t>Phone </a:t>
                      </a:r>
                    </a:p>
                  </a:txBody>
                  <a:tcPr/>
                </a:tc>
                <a:tc>
                  <a:txBody>
                    <a:bodyPr/>
                    <a:lstStyle/>
                    <a:p>
                      <a:r>
                        <a:rPr lang="en-US" b="1" dirty="0"/>
                        <a:t>Email</a:t>
                      </a:r>
                    </a:p>
                  </a:txBody>
                  <a:tcPr/>
                </a:tc>
                <a:extLst>
                  <a:ext uri="{0D108BD9-81ED-4DB2-BD59-A6C34878D82A}">
                    <a16:rowId xmlns:a16="http://schemas.microsoft.com/office/drawing/2014/main" xmlns="" val="10000"/>
                  </a:ext>
                </a:extLst>
              </a:tr>
              <a:tr h="371476">
                <a:tc>
                  <a:txBody>
                    <a:bodyPr/>
                    <a:lstStyle/>
                    <a:p>
                      <a:r>
                        <a:rPr lang="en-US" dirty="0"/>
                        <a:t>Qi Wang</a:t>
                      </a:r>
                    </a:p>
                  </a:txBody>
                  <a:tcPr/>
                </a:tc>
                <a:tc>
                  <a:txBody>
                    <a:bodyPr/>
                    <a:lstStyle/>
                    <a:p>
                      <a:r>
                        <a:rPr lang="en-US" dirty="0"/>
                        <a:t>Apple, Inc.</a:t>
                      </a:r>
                    </a:p>
                  </a:txBody>
                  <a:tcPr/>
                </a:tc>
                <a:tc>
                  <a:txBody>
                    <a:bodyPr/>
                    <a:lstStyle/>
                    <a:p>
                      <a:endParaRPr lang="en-US" dirty="0"/>
                    </a:p>
                  </a:txBody>
                  <a:tcPr/>
                </a:tc>
                <a:tc>
                  <a:txBody>
                    <a:bodyPr/>
                    <a:lstStyle/>
                    <a:p>
                      <a:endParaRPr lang="en-US" dirty="0"/>
                    </a:p>
                  </a:txBody>
                  <a:tcPr/>
                </a:tc>
                <a:tc>
                  <a:txBody>
                    <a:bodyPr/>
                    <a:lstStyle/>
                    <a:p>
                      <a:r>
                        <a:rPr lang="en-US" dirty="0"/>
                        <a:t>qi_wang2@apple.com</a:t>
                      </a:r>
                    </a:p>
                  </a:txBody>
                  <a:tcPr/>
                </a:tc>
                <a:extLst>
                  <a:ext uri="{0D108BD9-81ED-4DB2-BD59-A6C34878D82A}">
                    <a16:rowId xmlns:a16="http://schemas.microsoft.com/office/drawing/2014/main" xmlns="" val="10001"/>
                  </a:ext>
                </a:extLst>
              </a:tr>
              <a:tr h="371476">
                <a:tc>
                  <a:txBody>
                    <a:bodyPr/>
                    <a:lstStyle/>
                    <a:p>
                      <a:r>
                        <a:rPr lang="en-US" dirty="0"/>
                        <a:t>Chris Hartman</a:t>
                      </a:r>
                    </a:p>
                  </a:txBody>
                  <a:tcPr/>
                </a:tc>
                <a:tc>
                  <a:txBody>
                    <a:bodyPr/>
                    <a:lstStyle/>
                    <a:p>
                      <a:r>
                        <a:rPr lang="en-US" dirty="0"/>
                        <a:t>Apple, Inc. </a:t>
                      </a:r>
                    </a:p>
                  </a:txBody>
                  <a:tcPr/>
                </a:tc>
                <a:tc>
                  <a:txBody>
                    <a:bodyPr/>
                    <a:lstStyle/>
                    <a:p>
                      <a:endParaRPr lang="en-US" dirty="0"/>
                    </a:p>
                  </a:txBody>
                  <a:tcPr/>
                </a:tc>
                <a:tc>
                  <a:txBody>
                    <a:bodyPr/>
                    <a:lstStyle/>
                    <a:p>
                      <a:endParaRPr lang="en-US" dirty="0"/>
                    </a:p>
                  </a:txBody>
                  <a:tcPr/>
                </a:tc>
                <a:tc>
                  <a:txBody>
                    <a:bodyPr/>
                    <a:lstStyle/>
                    <a:p>
                      <a:r>
                        <a:rPr lang="en-US" dirty="0" err="1"/>
                        <a:t>chartman@apple.com</a:t>
                      </a:r>
                      <a:endParaRPr lang="en-US" dirty="0"/>
                    </a:p>
                  </a:txBody>
                  <a:tcPr/>
                </a:tc>
                <a:extLst>
                  <a:ext uri="{0D108BD9-81ED-4DB2-BD59-A6C34878D82A}">
                    <a16:rowId xmlns:a16="http://schemas.microsoft.com/office/drawing/2014/main" xmlns="" val="10002"/>
                  </a:ext>
                </a:extLst>
              </a:tr>
              <a:tr h="371476">
                <a:tc>
                  <a:txBody>
                    <a:bodyPr/>
                    <a:lstStyle/>
                    <a:p>
                      <a:r>
                        <a:rPr lang="en-US" dirty="0" err="1"/>
                        <a:t>Tomo</a:t>
                      </a:r>
                      <a:r>
                        <a:rPr lang="en-US" dirty="0"/>
                        <a:t> Adachi</a:t>
                      </a:r>
                    </a:p>
                  </a:txBody>
                  <a:tcPr/>
                </a:tc>
                <a:tc>
                  <a:txBody>
                    <a:bodyPr/>
                    <a:lstStyle/>
                    <a:p>
                      <a:r>
                        <a:rPr lang="en-US" dirty="0"/>
                        <a:t>Toshiba</a:t>
                      </a:r>
                    </a:p>
                  </a:txBody>
                  <a:tcPr/>
                </a:tc>
                <a:tc>
                  <a:txBody>
                    <a:bodyPr/>
                    <a:lstStyle/>
                    <a:p>
                      <a:endParaRPr lang="en-US" dirty="0"/>
                    </a:p>
                  </a:txBody>
                  <a:tcPr/>
                </a:tc>
                <a:tc>
                  <a:txBody>
                    <a:bodyPr/>
                    <a:lstStyle/>
                    <a:p>
                      <a:endParaRPr lang="en-US" dirty="0"/>
                    </a:p>
                  </a:txBody>
                  <a:tcPr/>
                </a:tc>
                <a:tc>
                  <a:txBody>
                    <a:bodyPr/>
                    <a:lstStyle/>
                    <a:p>
                      <a:r>
                        <a:rPr lang="en-US" dirty="0" err="1"/>
                        <a:t>tomo.adachi@toshiba.co.jp</a:t>
                      </a:r>
                      <a:endParaRPr lang="en-US" dirty="0"/>
                    </a:p>
                  </a:txBody>
                  <a:tcPr/>
                </a:tc>
                <a:extLst>
                  <a:ext uri="{0D108BD9-81ED-4DB2-BD59-A6C34878D82A}">
                    <a16:rowId xmlns:a16="http://schemas.microsoft.com/office/drawing/2014/main" xmlns="" val="10003"/>
                  </a:ext>
                </a:extLst>
              </a:tr>
              <a:tr h="650083">
                <a:tc>
                  <a:txBody>
                    <a:bodyPr/>
                    <a:lstStyle/>
                    <a:p>
                      <a:r>
                        <a:rPr lang="en-US" dirty="0" err="1"/>
                        <a:t>Saishankar</a:t>
                      </a:r>
                      <a:r>
                        <a:rPr lang="en-US" dirty="0"/>
                        <a:t> </a:t>
                      </a:r>
                      <a:r>
                        <a:rPr lang="en-US" dirty="0" err="1"/>
                        <a:t>Nandagopalan</a:t>
                      </a:r>
                      <a:endParaRPr lang="en-US" dirty="0"/>
                    </a:p>
                  </a:txBody>
                  <a:tcPr/>
                </a:tc>
                <a:tc>
                  <a:txBody>
                    <a:bodyPr/>
                    <a:lstStyle/>
                    <a:p>
                      <a:r>
                        <a:rPr lang="en-US" dirty="0"/>
                        <a:t>Cypress</a:t>
                      </a:r>
                    </a:p>
                  </a:txBody>
                  <a:tcPr/>
                </a:tc>
                <a:tc>
                  <a:txBody>
                    <a:bodyPr/>
                    <a:lstStyle/>
                    <a:p>
                      <a:endParaRPr lang="en-US" dirty="0"/>
                    </a:p>
                  </a:txBody>
                  <a:tcPr/>
                </a:tc>
                <a:tc>
                  <a:txBody>
                    <a:bodyPr/>
                    <a:lstStyle/>
                    <a:p>
                      <a:endParaRPr lang="en-US" dirty="0"/>
                    </a:p>
                  </a:txBody>
                  <a:tcPr/>
                </a:tc>
                <a:tc>
                  <a:txBody>
                    <a:bodyPr/>
                    <a:lstStyle/>
                    <a:p>
                      <a:r>
                        <a:rPr lang="en-US" dirty="0" err="1"/>
                        <a:t>saishankar.nandagopalan@cypress.com</a:t>
                      </a:r>
                      <a:endParaRPr lang="en-US" dirty="0"/>
                    </a:p>
                  </a:txBody>
                  <a:tcPr/>
                </a:tc>
                <a:extLst>
                  <a:ext uri="{0D108BD9-81ED-4DB2-BD59-A6C34878D82A}">
                    <a16:rowId xmlns:a16="http://schemas.microsoft.com/office/drawing/2014/main" xmlns="" val="10004"/>
                  </a:ext>
                </a:extLst>
              </a:tr>
              <a:tr h="393720">
                <a:tc>
                  <a:txBody>
                    <a:bodyPr/>
                    <a:lstStyle/>
                    <a:p>
                      <a:r>
                        <a:rPr lang="en-US" baseline="0" dirty="0" err="1"/>
                        <a:t>Prabodh</a:t>
                      </a:r>
                      <a:r>
                        <a:rPr lang="en-US" baseline="0" dirty="0"/>
                        <a:t> </a:t>
                      </a:r>
                      <a:r>
                        <a:rPr lang="en-US" dirty="0" err="1"/>
                        <a:t>Varshney</a:t>
                      </a:r>
                      <a:endParaRPr lang="en-US" dirty="0"/>
                    </a:p>
                  </a:txBody>
                  <a:tcPr/>
                </a:tc>
                <a:tc>
                  <a:txBody>
                    <a:bodyPr/>
                    <a:lstStyle/>
                    <a:p>
                      <a:r>
                        <a:rPr lang="en-US" dirty="0"/>
                        <a:t>Nokia</a:t>
                      </a:r>
                    </a:p>
                  </a:txBody>
                  <a:tcPr/>
                </a:tc>
                <a:tc>
                  <a:txBody>
                    <a:bodyPr/>
                    <a:lstStyle/>
                    <a:p>
                      <a:endParaRPr lang="en-US" dirty="0"/>
                    </a:p>
                  </a:txBody>
                  <a:tcPr/>
                </a:tc>
                <a:tc>
                  <a:txBody>
                    <a:bodyPr/>
                    <a:lstStyle/>
                    <a:p>
                      <a:endParaRPr lang="en-US" dirty="0"/>
                    </a:p>
                  </a:txBody>
                  <a:tcPr/>
                </a:tc>
                <a:tc>
                  <a:txBody>
                    <a:bodyPr/>
                    <a:lstStyle/>
                    <a:p>
                      <a:r>
                        <a:rPr lang="en-US" dirty="0" err="1"/>
                        <a:t>p</a:t>
                      </a:r>
                      <a:r>
                        <a:rPr lang="en-US"/>
                        <a:t>rabodh.varshney@nokia.com</a:t>
                      </a:r>
                      <a:endParaRPr lang="en-US" dirty="0"/>
                    </a:p>
                  </a:txBody>
                  <a:tcPr/>
                </a:tc>
                <a:extLst>
                  <a:ext uri="{0D108BD9-81ED-4DB2-BD59-A6C34878D82A}">
                    <a16:rowId xmlns:a16="http://schemas.microsoft.com/office/drawing/2014/main" xmlns="" val="10005"/>
                  </a:ext>
                </a:extLst>
              </a:tr>
              <a:tr h="371476">
                <a:tc>
                  <a:txBody>
                    <a:bodyPr/>
                    <a:lstStyle/>
                    <a:p>
                      <a:r>
                        <a:rPr lang="en-US" dirty="0"/>
                        <a:t>Michael </a:t>
                      </a:r>
                      <a:r>
                        <a:rPr lang="en-US" dirty="0" err="1"/>
                        <a:t>Montemurro</a:t>
                      </a:r>
                      <a:endParaRPr lang="en-US" dirty="0"/>
                    </a:p>
                  </a:txBody>
                  <a:tcPr/>
                </a:tc>
                <a:tc>
                  <a:txBody>
                    <a:bodyPr/>
                    <a:lstStyle/>
                    <a:p>
                      <a:r>
                        <a:rPr lang="en-US" dirty="0"/>
                        <a:t>Blackberry</a:t>
                      </a:r>
                    </a:p>
                  </a:txBody>
                  <a:tcPr/>
                </a:tc>
                <a:tc>
                  <a:txBody>
                    <a:bodyPr/>
                    <a:lstStyle/>
                    <a:p>
                      <a:endParaRPr lang="en-US" dirty="0"/>
                    </a:p>
                  </a:txBody>
                  <a:tcPr/>
                </a:tc>
                <a:tc>
                  <a:txBody>
                    <a:bodyPr/>
                    <a:lstStyle/>
                    <a:p>
                      <a:endParaRPr lang="en-US" dirty="0"/>
                    </a:p>
                  </a:txBody>
                  <a:tcPr/>
                </a:tc>
                <a:tc>
                  <a:txBody>
                    <a:bodyPr/>
                    <a:lstStyle/>
                    <a:p>
                      <a:r>
                        <a:rPr lang="en-US" dirty="0" err="1"/>
                        <a:t>mmontemurro@blackberry.com</a:t>
                      </a:r>
                      <a:endParaRPr lang="en-US" dirty="0"/>
                    </a:p>
                  </a:txBody>
                  <a:tcPr/>
                </a:tc>
                <a:extLst>
                  <a:ext uri="{0D108BD9-81ED-4DB2-BD59-A6C34878D82A}">
                    <a16:rowId xmlns:a16="http://schemas.microsoft.com/office/drawing/2014/main" xmlns="" val="10006"/>
                  </a:ext>
                </a:extLst>
              </a:tr>
              <a:tr h="371476">
                <a:tc>
                  <a:txBody>
                    <a:bodyPr/>
                    <a:lstStyle/>
                    <a:p>
                      <a:r>
                        <a:rPr lang="en-US" dirty="0" smtClean="0"/>
                        <a:t>William Carney</a:t>
                      </a:r>
                      <a:endParaRPr lang="en-US" dirty="0"/>
                    </a:p>
                  </a:txBody>
                  <a:tcPr/>
                </a:tc>
                <a:tc>
                  <a:txBody>
                    <a:bodyPr/>
                    <a:lstStyle/>
                    <a:p>
                      <a:r>
                        <a:rPr lang="en-US" dirty="0" smtClean="0"/>
                        <a:t>Sony</a:t>
                      </a:r>
                      <a:endParaRPr lang="en-US" dirty="0"/>
                    </a:p>
                  </a:txBody>
                  <a:tcPr/>
                </a:tc>
                <a:tc>
                  <a:txBody>
                    <a:bodyPr/>
                    <a:lstStyle/>
                    <a:p>
                      <a:endParaRPr lang="en-US" dirty="0"/>
                    </a:p>
                  </a:txBody>
                  <a:tcPr/>
                </a:tc>
                <a:tc>
                  <a:txBody>
                    <a:bodyPr/>
                    <a:lstStyle/>
                    <a:p>
                      <a:endParaRPr lang="en-US" dirty="0"/>
                    </a:p>
                  </a:txBody>
                  <a:tcPr/>
                </a:tc>
                <a:tc>
                  <a:txBody>
                    <a:bodyPr/>
                    <a:lstStyle/>
                    <a:p>
                      <a:r>
                        <a:rPr lang="en-US" dirty="0" err="1" smtClean="0"/>
                        <a:t>William.Carney@sony.com</a:t>
                      </a:r>
                      <a:endParaRPr lang="en-US" dirty="0"/>
                    </a:p>
                  </a:txBody>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1525" y="651619"/>
            <a:ext cx="7772400" cy="1066800"/>
          </a:xfrm>
        </p:spPr>
        <p:txBody>
          <a:bodyPr/>
          <a:lstStyle/>
          <a:p>
            <a:r>
              <a:rPr lang="en-US" dirty="0"/>
              <a:t>Serious Implications For 802.11 </a:t>
            </a:r>
          </a:p>
        </p:txBody>
      </p:sp>
      <p:sp>
        <p:nvSpPr>
          <p:cNvPr id="3" name="Content Placeholder 2"/>
          <p:cNvSpPr>
            <a:spLocks noGrp="1"/>
          </p:cNvSpPr>
          <p:nvPr>
            <p:ph idx="1"/>
          </p:nvPr>
        </p:nvSpPr>
        <p:spPr>
          <a:xfrm>
            <a:off x="345962" y="1976269"/>
            <a:ext cx="8206680" cy="4114800"/>
          </a:xfrm>
        </p:spPr>
        <p:txBody>
          <a:bodyPr/>
          <a:lstStyle/>
          <a:p>
            <a:r>
              <a:rPr lang="en-US" dirty="0"/>
              <a:t>Should the execution of an 802.11 protocol be contingent on willingness of users to surrender their privacy? </a:t>
            </a:r>
          </a:p>
          <a:p>
            <a:pPr lvl="1">
              <a:spcBef>
                <a:spcPts val="2376"/>
              </a:spcBef>
            </a:pPr>
            <a:r>
              <a:rPr lang="en-US" dirty="0"/>
              <a:t>Or in other words: Should a technical specification require users to compromise their privacy, whether knowingly or not, in order to utilize some functionality therein?</a:t>
            </a:r>
          </a:p>
          <a:p>
            <a:pPr>
              <a:spcBef>
                <a:spcPts val="2376"/>
              </a:spcBef>
            </a:pPr>
            <a:r>
              <a:rPr lang="en-US" dirty="0"/>
              <a:t>Can a device declaring support of a feature refuse to execute the mandatory part of the feature solely because its communication peer doesn’t activate an optional part of the feature? </a:t>
            </a:r>
          </a:p>
        </p:txBody>
      </p:sp>
      <p:sp>
        <p:nvSpPr>
          <p:cNvPr id="4" name="Footer Placeholder 3"/>
          <p:cNvSpPr>
            <a:spLocks noGrp="1"/>
          </p:cNvSpPr>
          <p:nvPr>
            <p:ph type="ftr" sz="quarter" idx="10"/>
          </p:nvPr>
        </p:nvSpPr>
        <p:spPr/>
        <p:txBody>
          <a:bodyPr/>
          <a:lstStyle/>
          <a:p>
            <a:pPr>
              <a:defRPr/>
            </a:pPr>
            <a:r>
              <a:rPr lang="en-GB" smtClean="0"/>
              <a:t>Q. Wang, C. Hartman, Apple, Inc, et al.</a:t>
            </a:r>
            <a:endParaRPr lang="en-GB"/>
          </a:p>
        </p:txBody>
      </p:sp>
      <p:sp>
        <p:nvSpPr>
          <p:cNvPr id="5" name="Slide Number Placeholder 4"/>
          <p:cNvSpPr>
            <a:spLocks noGrp="1"/>
          </p:cNvSpPr>
          <p:nvPr>
            <p:ph type="sldNum" sz="quarter" idx="11"/>
          </p:nvPr>
        </p:nvSpPr>
        <p:spPr/>
        <p:txBody>
          <a:bodyPr/>
          <a:lstStyle/>
          <a:p>
            <a:pPr>
              <a:defRPr/>
            </a:pPr>
            <a:r>
              <a:rPr lang="en-GB" altLang="en-US"/>
              <a:t>Slide </a:t>
            </a:r>
            <a:fld id="{98CE6AED-B9D7-6640-80A9-6BE85BF1631B}" type="slidenum">
              <a:rPr lang="en-GB" altLang="en-US" smtClean="0"/>
              <a:pPr>
                <a:defRPr/>
              </a:pPr>
              <a:t>9</a:t>
            </a:fld>
            <a:endParaRPr lang="en-GB" altLang="en-US"/>
          </a:p>
        </p:txBody>
      </p:sp>
    </p:spTree>
    <p:extLst>
      <p:ext uri="{BB962C8B-B14F-4D97-AF65-F5344CB8AC3E}">
        <p14:creationId xmlns:p14="http://schemas.microsoft.com/office/powerpoint/2010/main" val="8947722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11az Status</a:t>
            </a:r>
          </a:p>
        </p:txBody>
      </p:sp>
      <p:sp>
        <p:nvSpPr>
          <p:cNvPr id="3" name="Content Placeholder 2"/>
          <p:cNvSpPr>
            <a:spLocks noGrp="1"/>
          </p:cNvSpPr>
          <p:nvPr>
            <p:ph idx="1"/>
          </p:nvPr>
        </p:nvSpPr>
        <p:spPr/>
        <p:txBody>
          <a:bodyPr/>
          <a:lstStyle/>
          <a:p>
            <a:pPr>
              <a:spcAft>
                <a:spcPts val="3000"/>
              </a:spcAft>
            </a:pPr>
            <a:r>
              <a:rPr lang="en-US" dirty="0"/>
              <a:t>No final agreement has been achieved. </a:t>
            </a:r>
          </a:p>
          <a:p>
            <a:r>
              <a:rPr lang="en-US" dirty="0" err="1"/>
              <a:t>TGaz</a:t>
            </a:r>
            <a:r>
              <a:rPr lang="en-US" dirty="0"/>
              <a:t> has scheduled further discussion of this </a:t>
            </a:r>
            <a:r>
              <a:rPr lang="en-US" dirty="0" smtClean="0"/>
              <a:t>topic during </a:t>
            </a:r>
            <a:r>
              <a:rPr lang="en-US" dirty="0"/>
              <a:t>the Atlanta May 2019 meeting. </a:t>
            </a:r>
          </a:p>
          <a:p>
            <a:pPr lvl="1">
              <a:spcBef>
                <a:spcPts val="1080"/>
              </a:spcBef>
            </a:pPr>
            <a:r>
              <a:rPr lang="en-US" dirty="0" smtClean="0"/>
              <a:t>Wednesday PM1, Highland </a:t>
            </a:r>
            <a:r>
              <a:rPr lang="en-US" dirty="0"/>
              <a:t>Ballroom IV/V </a:t>
            </a:r>
            <a:r>
              <a:rPr lang="mr-IN" dirty="0"/>
              <a:t>–</a:t>
            </a:r>
            <a:r>
              <a:rPr lang="en-US" dirty="0"/>
              <a:t> lobby </a:t>
            </a:r>
            <a:r>
              <a:rPr lang="en-US" dirty="0" smtClean="0"/>
              <a:t>level</a:t>
            </a:r>
          </a:p>
          <a:p>
            <a:pPr lvl="1">
              <a:spcBef>
                <a:spcPts val="1080"/>
              </a:spcBef>
            </a:pPr>
            <a:r>
              <a:rPr lang="en-US" dirty="0" smtClean="0"/>
              <a:t>Thursday AM1, Highland Ballroom I/II </a:t>
            </a:r>
            <a:r>
              <a:rPr lang="mr-IN" dirty="0"/>
              <a:t>–</a:t>
            </a:r>
            <a:r>
              <a:rPr lang="en-US" dirty="0"/>
              <a:t> lobby level</a:t>
            </a:r>
            <a:endParaRPr lang="en-US" dirty="0" smtClean="0"/>
          </a:p>
          <a:p>
            <a:pPr lvl="1">
              <a:spcBef>
                <a:spcPts val="1080"/>
              </a:spcBef>
            </a:pPr>
            <a:r>
              <a:rPr lang="en-US" dirty="0" smtClean="0"/>
              <a:t>Thursday PM2, Highland Ballroom I/II </a:t>
            </a:r>
            <a:r>
              <a:rPr lang="mr-IN" dirty="0"/>
              <a:t>–</a:t>
            </a:r>
            <a:r>
              <a:rPr lang="en-US" dirty="0"/>
              <a:t> lobby level</a:t>
            </a:r>
            <a:endParaRPr lang="en-US" dirty="0" smtClean="0"/>
          </a:p>
          <a:p>
            <a:pPr lvl="1">
              <a:spcBef>
                <a:spcPts val="1080"/>
              </a:spcBef>
            </a:pPr>
            <a:endParaRPr lang="en-US" dirty="0" smtClean="0"/>
          </a:p>
          <a:p>
            <a:pPr lvl="1">
              <a:spcBef>
                <a:spcPts val="1080"/>
              </a:spcBef>
            </a:pPr>
            <a:endParaRPr lang="en-US" dirty="0"/>
          </a:p>
        </p:txBody>
      </p:sp>
      <p:sp>
        <p:nvSpPr>
          <p:cNvPr id="4" name="Footer Placeholder 3"/>
          <p:cNvSpPr>
            <a:spLocks noGrp="1"/>
          </p:cNvSpPr>
          <p:nvPr>
            <p:ph type="ftr" sz="quarter" idx="10"/>
          </p:nvPr>
        </p:nvSpPr>
        <p:spPr/>
        <p:txBody>
          <a:bodyPr/>
          <a:lstStyle/>
          <a:p>
            <a:pPr>
              <a:defRPr/>
            </a:pPr>
            <a:r>
              <a:rPr lang="en-GB" smtClean="0"/>
              <a:t>Q. Wang, C. Hartman, Apple, Inc, et al.</a:t>
            </a:r>
            <a:endParaRPr lang="en-GB"/>
          </a:p>
        </p:txBody>
      </p:sp>
      <p:sp>
        <p:nvSpPr>
          <p:cNvPr id="5" name="Slide Number Placeholder 4"/>
          <p:cNvSpPr>
            <a:spLocks noGrp="1"/>
          </p:cNvSpPr>
          <p:nvPr>
            <p:ph type="sldNum" sz="quarter" idx="11"/>
          </p:nvPr>
        </p:nvSpPr>
        <p:spPr/>
        <p:txBody>
          <a:bodyPr/>
          <a:lstStyle/>
          <a:p>
            <a:pPr>
              <a:defRPr/>
            </a:pPr>
            <a:r>
              <a:rPr lang="en-GB" altLang="en-US"/>
              <a:t>Slide </a:t>
            </a:r>
            <a:fld id="{98CE6AED-B9D7-6640-80A9-6BE85BF1631B}" type="slidenum">
              <a:rPr lang="en-GB" altLang="en-US" smtClean="0"/>
              <a:pPr>
                <a:defRPr/>
              </a:pPr>
              <a:t>10</a:t>
            </a:fld>
            <a:endParaRPr lang="en-GB" altLang="en-US"/>
          </a:p>
        </p:txBody>
      </p:sp>
    </p:spTree>
    <p:extLst>
      <p:ext uri="{BB962C8B-B14F-4D97-AF65-F5344CB8AC3E}">
        <p14:creationId xmlns:p14="http://schemas.microsoft.com/office/powerpoint/2010/main" val="204558063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3AA6F1-C1B6-9940-B3B9-6AB79A03602B}"/>
              </a:ext>
            </a:extLst>
          </p:cNvPr>
          <p:cNvSpPr>
            <a:spLocks noGrp="1"/>
          </p:cNvSpPr>
          <p:nvPr>
            <p:ph type="title"/>
          </p:nvPr>
        </p:nvSpPr>
        <p:spPr>
          <a:xfrm>
            <a:off x="683568" y="880430"/>
            <a:ext cx="7772400" cy="536575"/>
          </a:xfrm>
          <a:extLst>
            <a:ext uri="{909E8E84-426E-40dd-AFC4-6F175D3DCCD1}"/>
            <a:ext uri="{91240B29-F687-4f45-9708-019B960494DF}"/>
            <a:ext uri="{AF507438-7753-43e0-B8FC-AC1667EBCBE1}"/>
          </a:extLst>
        </p:spPr>
        <p:txBody>
          <a:bodyPr/>
          <a:lstStyle/>
          <a:p>
            <a:pPr>
              <a:defRPr/>
            </a:pPr>
            <a:r>
              <a:rPr lang="en-US">
                <a:ea typeface="+mj-ea"/>
                <a:cs typeface="+mj-cs"/>
              </a:rPr>
              <a:t>Straw Poll 1</a:t>
            </a:r>
          </a:p>
        </p:txBody>
      </p:sp>
      <p:sp>
        <p:nvSpPr>
          <p:cNvPr id="17410" name="Content Placeholder 2">
            <a:extLst>
              <a:ext uri="{FF2B5EF4-FFF2-40B4-BE49-F238E27FC236}">
                <a16:creationId xmlns:a16="http://schemas.microsoft.com/office/drawing/2014/main" xmlns="" id="{BA706441-BBF4-554C-BC0B-8F493E76E2B7}"/>
              </a:ext>
            </a:extLst>
          </p:cNvPr>
          <p:cNvSpPr>
            <a:spLocks noGrp="1" noChangeArrowheads="1"/>
          </p:cNvSpPr>
          <p:nvPr>
            <p:ph idx="1"/>
          </p:nvPr>
        </p:nvSpPr>
        <p:spPr>
          <a:xfrm>
            <a:off x="539552" y="1947863"/>
            <a:ext cx="8280400" cy="4527550"/>
          </a:xfrm>
        </p:spPr>
        <p:txBody>
          <a:bodyPr/>
          <a:lstStyle/>
          <a:p>
            <a:pPr marL="0" indent="0">
              <a:buNone/>
            </a:pPr>
            <a:r>
              <a:rPr lang="en-US" dirty="0"/>
              <a:t>Do you agree that the execution of an 802.11 protocol shall not be contingent on willingness of users to surrender their privacy? </a:t>
            </a:r>
          </a:p>
          <a:p>
            <a:pPr marL="0" indent="0">
              <a:buNone/>
            </a:pPr>
            <a:endParaRPr lang="en-US" altLang="en-US" dirty="0">
              <a:ea typeface="ＭＳ Ｐゴシック" panose="020B0600070205080204" pitchFamily="34" charset="-128"/>
            </a:endParaRPr>
          </a:p>
          <a:p>
            <a:pPr marL="0" indent="0">
              <a:buNone/>
            </a:pPr>
            <a:endParaRPr lang="en-US" altLang="en-US" dirty="0">
              <a:ea typeface="ＭＳ Ｐゴシック" panose="020B0600070205080204" pitchFamily="34" charset="-128"/>
            </a:endParaRPr>
          </a:p>
          <a:p>
            <a:pPr marL="0" indent="0">
              <a:buNone/>
            </a:pPr>
            <a:r>
              <a:rPr lang="en-US" altLang="en-US" dirty="0">
                <a:ea typeface="ＭＳ Ｐゴシック" panose="020B0600070205080204" pitchFamily="34" charset="-128"/>
              </a:rPr>
              <a:t>Results: </a:t>
            </a:r>
          </a:p>
          <a:p>
            <a:pPr marL="0" indent="0">
              <a:buNone/>
            </a:pPr>
            <a:r>
              <a:rPr lang="en-US" altLang="en-US" dirty="0">
                <a:ea typeface="ＭＳ Ｐゴシック" panose="020B0600070205080204" pitchFamily="34" charset="-128"/>
              </a:rPr>
              <a:t>Yes:       No:        Abstain:  </a:t>
            </a:r>
          </a:p>
        </p:txBody>
      </p:sp>
      <p:sp>
        <p:nvSpPr>
          <p:cNvPr id="17411" name="Slide Number Placeholder 4">
            <a:extLst>
              <a:ext uri="{FF2B5EF4-FFF2-40B4-BE49-F238E27FC236}">
                <a16:creationId xmlns:a16="http://schemas.microsoft.com/office/drawing/2014/main" xmlns="" id="{6A1302FD-B83D-D84C-B2B6-550EC31385DA}"/>
              </a:ext>
            </a:extLst>
          </p:cNvPr>
          <p:cNvSpPr>
            <a:spLocks noGrp="1"/>
          </p:cNvSpPr>
          <p:nvPr>
            <p:ph type="sldNum"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200" b="0"/>
              <a:t>Slide </a:t>
            </a:r>
            <a:fld id="{46D61B28-6155-CE42-821F-824631F17FFA}" type="slidenum">
              <a:rPr lang="en-GB" altLang="en-US" sz="1200" b="0" smtClean="0"/>
              <a:pPr>
                <a:spcBef>
                  <a:spcPct val="0"/>
                </a:spcBef>
                <a:buFontTx/>
                <a:buNone/>
              </a:pPr>
              <a:t>11</a:t>
            </a:fld>
            <a:endParaRPr lang="en-GB" altLang="en-US" sz="1200" b="0"/>
          </a:p>
        </p:txBody>
      </p:sp>
      <p:sp>
        <p:nvSpPr>
          <p:cNvPr id="6" name="Footer Placeholder 3">
            <a:extLst>
              <a:ext uri="{FF2B5EF4-FFF2-40B4-BE49-F238E27FC236}">
                <a16:creationId xmlns:a16="http://schemas.microsoft.com/office/drawing/2014/main" xmlns="" id="{F0ABE647-9192-4545-9664-E1D52B2F9E40}"/>
              </a:ext>
            </a:extLst>
          </p:cNvPr>
          <p:cNvSpPr>
            <a:spLocks noGrp="1"/>
          </p:cNvSpPr>
          <p:nvPr>
            <p:ph type="ftr" sz="quarter" idx="10"/>
          </p:nvPr>
        </p:nvSpPr>
        <p:spPr>
          <a:xfrm>
            <a:off x="5594350" y="6475413"/>
            <a:ext cx="2932113" cy="184150"/>
          </a:xfrm>
        </p:spPr>
        <p:txBody>
          <a:bodyPr/>
          <a:lstStyle>
            <a:lvl1pPr>
              <a:defRPr sz="1200">
                <a:solidFill>
                  <a:schemeClr val="tx1"/>
                </a:solidFill>
                <a:latin typeface="Times New Roman" charset="0"/>
              </a:defRPr>
            </a:lvl1pPr>
            <a:lvl2pPr marL="742950" indent="-285750">
              <a:defRPr sz="1200">
                <a:solidFill>
                  <a:schemeClr val="tx1"/>
                </a:solidFill>
                <a:latin typeface="Times New Roman" charset="0"/>
              </a:defRPr>
            </a:lvl2pPr>
            <a:lvl3pPr marL="1143000" indent="-228600">
              <a:defRPr sz="1200">
                <a:solidFill>
                  <a:schemeClr val="tx1"/>
                </a:solidFill>
                <a:latin typeface="Times New Roman" charset="0"/>
              </a:defRPr>
            </a:lvl3pPr>
            <a:lvl4pPr marL="1600200" indent="-228600">
              <a:defRPr sz="1200">
                <a:solidFill>
                  <a:schemeClr val="tx1"/>
                </a:solidFill>
                <a:latin typeface="Times New Roman" charset="0"/>
              </a:defRPr>
            </a:lvl4pPr>
            <a:lvl5pPr marL="2057400" indent="-228600">
              <a:defRPr sz="1200">
                <a:solidFill>
                  <a:schemeClr val="tx1"/>
                </a:solidFill>
                <a:latin typeface="Times New Roman" charset="0"/>
              </a:defRPr>
            </a:lvl5pPr>
            <a:lvl6pPr marL="2514600" indent="-228600" eaLnBrk="0" fontAlgn="base" hangingPunct="0">
              <a:spcBef>
                <a:spcPct val="0"/>
              </a:spcBef>
              <a:spcAft>
                <a:spcPct val="0"/>
              </a:spcAft>
              <a:defRPr sz="1200">
                <a:solidFill>
                  <a:schemeClr val="tx1"/>
                </a:solidFill>
                <a:latin typeface="Times New Roman" charset="0"/>
              </a:defRPr>
            </a:lvl6pPr>
            <a:lvl7pPr marL="2971800" indent="-228600" eaLnBrk="0" fontAlgn="base" hangingPunct="0">
              <a:spcBef>
                <a:spcPct val="0"/>
              </a:spcBef>
              <a:spcAft>
                <a:spcPct val="0"/>
              </a:spcAft>
              <a:defRPr sz="1200">
                <a:solidFill>
                  <a:schemeClr val="tx1"/>
                </a:solidFill>
                <a:latin typeface="Times New Roman" charset="0"/>
              </a:defRPr>
            </a:lvl7pPr>
            <a:lvl8pPr marL="3429000" indent="-228600" eaLnBrk="0" fontAlgn="base" hangingPunct="0">
              <a:spcBef>
                <a:spcPct val="0"/>
              </a:spcBef>
              <a:spcAft>
                <a:spcPct val="0"/>
              </a:spcAft>
              <a:defRPr sz="1200">
                <a:solidFill>
                  <a:schemeClr val="tx1"/>
                </a:solidFill>
                <a:latin typeface="Times New Roman" charset="0"/>
              </a:defRPr>
            </a:lvl8pPr>
            <a:lvl9pPr marL="3886200" indent="-228600" eaLnBrk="0" fontAlgn="base" hangingPunct="0">
              <a:spcBef>
                <a:spcPct val="0"/>
              </a:spcBef>
              <a:spcAft>
                <a:spcPct val="0"/>
              </a:spcAft>
              <a:defRPr sz="1200">
                <a:solidFill>
                  <a:schemeClr val="tx1"/>
                </a:solidFill>
                <a:latin typeface="Times New Roman" charset="0"/>
              </a:defRPr>
            </a:lvl9pPr>
          </a:lstStyle>
          <a:p>
            <a:pPr>
              <a:defRPr/>
            </a:pPr>
            <a:r>
              <a:rPr lang="en-GB" altLang="en-US" smtClean="0"/>
              <a:t>Q. Wang, C. Hartman, Apple, Inc, et al.</a:t>
            </a:r>
            <a:endParaRPr lang="en-GB" altLang="en-US"/>
          </a:p>
        </p:txBody>
      </p:sp>
    </p:spTree>
    <p:extLst>
      <p:ext uri="{BB962C8B-B14F-4D97-AF65-F5344CB8AC3E}">
        <p14:creationId xmlns:p14="http://schemas.microsoft.com/office/powerpoint/2010/main" val="16636743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3AA6F1-C1B6-9940-B3B9-6AB79A03602B}"/>
              </a:ext>
            </a:extLst>
          </p:cNvPr>
          <p:cNvSpPr>
            <a:spLocks noGrp="1"/>
          </p:cNvSpPr>
          <p:nvPr>
            <p:ph type="title"/>
          </p:nvPr>
        </p:nvSpPr>
        <p:spPr>
          <a:xfrm>
            <a:off x="683568" y="880430"/>
            <a:ext cx="7772400" cy="536575"/>
          </a:xfrm>
          <a:extLst>
            <a:ext uri="{909E8E84-426E-40dd-AFC4-6F175D3DCCD1}"/>
            <a:ext uri="{91240B29-F687-4f45-9708-019B960494DF}"/>
            <a:ext uri="{AF507438-7753-43e0-B8FC-AC1667EBCBE1}"/>
          </a:extLst>
        </p:spPr>
        <p:txBody>
          <a:bodyPr/>
          <a:lstStyle/>
          <a:p>
            <a:pPr>
              <a:defRPr/>
            </a:pPr>
            <a:r>
              <a:rPr lang="en-US">
                <a:ea typeface="+mj-ea"/>
                <a:cs typeface="+mj-cs"/>
              </a:rPr>
              <a:t>Straw Poll 2</a:t>
            </a:r>
          </a:p>
        </p:txBody>
      </p:sp>
      <p:sp>
        <p:nvSpPr>
          <p:cNvPr id="17410" name="Content Placeholder 2">
            <a:extLst>
              <a:ext uri="{FF2B5EF4-FFF2-40B4-BE49-F238E27FC236}">
                <a16:creationId xmlns:a16="http://schemas.microsoft.com/office/drawing/2014/main" xmlns="" id="{BA706441-BBF4-554C-BC0B-8F493E76E2B7}"/>
              </a:ext>
            </a:extLst>
          </p:cNvPr>
          <p:cNvSpPr>
            <a:spLocks noGrp="1" noChangeArrowheads="1"/>
          </p:cNvSpPr>
          <p:nvPr>
            <p:ph idx="1"/>
          </p:nvPr>
        </p:nvSpPr>
        <p:spPr>
          <a:xfrm>
            <a:off x="539552" y="1947863"/>
            <a:ext cx="8280400" cy="4527550"/>
          </a:xfrm>
        </p:spPr>
        <p:txBody>
          <a:bodyPr/>
          <a:lstStyle/>
          <a:p>
            <a:pPr marL="0" indent="0">
              <a:buNone/>
            </a:pPr>
            <a:r>
              <a:rPr lang="en-US" dirty="0"/>
              <a:t>Do you agree that a device declaring support of a feature shall not refuse to execute the mandatory part of the feature solely because its communication peer doesn’t activate an optional part of the feature? </a:t>
            </a:r>
          </a:p>
          <a:p>
            <a:pPr marL="0" indent="0">
              <a:buNone/>
            </a:pPr>
            <a:endParaRPr lang="en-US" altLang="en-US" dirty="0">
              <a:ea typeface="ＭＳ Ｐゴシック" panose="020B0600070205080204" pitchFamily="34" charset="-128"/>
            </a:endParaRPr>
          </a:p>
          <a:p>
            <a:pPr marL="0" indent="0">
              <a:buNone/>
            </a:pPr>
            <a:endParaRPr lang="en-US" altLang="en-US" dirty="0">
              <a:ea typeface="ＭＳ Ｐゴシック" panose="020B0600070205080204" pitchFamily="34" charset="-128"/>
            </a:endParaRPr>
          </a:p>
          <a:p>
            <a:pPr marL="0" indent="0">
              <a:buNone/>
            </a:pPr>
            <a:r>
              <a:rPr lang="en-US" altLang="en-US" dirty="0">
                <a:ea typeface="ＭＳ Ｐゴシック" panose="020B0600070205080204" pitchFamily="34" charset="-128"/>
              </a:rPr>
              <a:t>Result: </a:t>
            </a:r>
          </a:p>
          <a:p>
            <a:pPr marL="0" indent="0">
              <a:buNone/>
            </a:pPr>
            <a:r>
              <a:rPr lang="en-US" altLang="en-US" dirty="0">
                <a:ea typeface="ＭＳ Ｐゴシック" panose="020B0600070205080204" pitchFamily="34" charset="-128"/>
              </a:rPr>
              <a:t>Yes:       No:        Abstain:  </a:t>
            </a:r>
          </a:p>
        </p:txBody>
      </p:sp>
      <p:sp>
        <p:nvSpPr>
          <p:cNvPr id="17411" name="Slide Number Placeholder 4">
            <a:extLst>
              <a:ext uri="{FF2B5EF4-FFF2-40B4-BE49-F238E27FC236}">
                <a16:creationId xmlns:a16="http://schemas.microsoft.com/office/drawing/2014/main" xmlns="" id="{6A1302FD-B83D-D84C-B2B6-550EC31385DA}"/>
              </a:ext>
            </a:extLst>
          </p:cNvPr>
          <p:cNvSpPr>
            <a:spLocks noGrp="1"/>
          </p:cNvSpPr>
          <p:nvPr>
            <p:ph type="sldNum"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200" b="0"/>
              <a:t>Slide </a:t>
            </a:r>
            <a:fld id="{46D61B28-6155-CE42-821F-824631F17FFA}" type="slidenum">
              <a:rPr lang="en-GB" altLang="en-US" sz="1200" b="0" smtClean="0"/>
              <a:pPr>
                <a:spcBef>
                  <a:spcPct val="0"/>
                </a:spcBef>
                <a:buFontTx/>
                <a:buNone/>
              </a:pPr>
              <a:t>12</a:t>
            </a:fld>
            <a:endParaRPr lang="en-GB" altLang="en-US" sz="1200" b="0"/>
          </a:p>
        </p:txBody>
      </p:sp>
      <p:sp>
        <p:nvSpPr>
          <p:cNvPr id="6" name="Footer Placeholder 3">
            <a:extLst>
              <a:ext uri="{FF2B5EF4-FFF2-40B4-BE49-F238E27FC236}">
                <a16:creationId xmlns:a16="http://schemas.microsoft.com/office/drawing/2014/main" xmlns="" id="{F0ABE647-9192-4545-9664-E1D52B2F9E40}"/>
              </a:ext>
            </a:extLst>
          </p:cNvPr>
          <p:cNvSpPr>
            <a:spLocks noGrp="1"/>
          </p:cNvSpPr>
          <p:nvPr>
            <p:ph type="ftr" sz="quarter" idx="10"/>
          </p:nvPr>
        </p:nvSpPr>
        <p:spPr>
          <a:xfrm>
            <a:off x="5594350" y="6475413"/>
            <a:ext cx="2932113" cy="184150"/>
          </a:xfrm>
        </p:spPr>
        <p:txBody>
          <a:bodyPr/>
          <a:lstStyle>
            <a:lvl1pPr>
              <a:defRPr sz="1200">
                <a:solidFill>
                  <a:schemeClr val="tx1"/>
                </a:solidFill>
                <a:latin typeface="Times New Roman" charset="0"/>
              </a:defRPr>
            </a:lvl1pPr>
            <a:lvl2pPr marL="742950" indent="-285750">
              <a:defRPr sz="1200">
                <a:solidFill>
                  <a:schemeClr val="tx1"/>
                </a:solidFill>
                <a:latin typeface="Times New Roman" charset="0"/>
              </a:defRPr>
            </a:lvl2pPr>
            <a:lvl3pPr marL="1143000" indent="-228600">
              <a:defRPr sz="1200">
                <a:solidFill>
                  <a:schemeClr val="tx1"/>
                </a:solidFill>
                <a:latin typeface="Times New Roman" charset="0"/>
              </a:defRPr>
            </a:lvl3pPr>
            <a:lvl4pPr marL="1600200" indent="-228600">
              <a:defRPr sz="1200">
                <a:solidFill>
                  <a:schemeClr val="tx1"/>
                </a:solidFill>
                <a:latin typeface="Times New Roman" charset="0"/>
              </a:defRPr>
            </a:lvl4pPr>
            <a:lvl5pPr marL="2057400" indent="-228600">
              <a:defRPr sz="1200">
                <a:solidFill>
                  <a:schemeClr val="tx1"/>
                </a:solidFill>
                <a:latin typeface="Times New Roman" charset="0"/>
              </a:defRPr>
            </a:lvl5pPr>
            <a:lvl6pPr marL="2514600" indent="-228600" eaLnBrk="0" fontAlgn="base" hangingPunct="0">
              <a:spcBef>
                <a:spcPct val="0"/>
              </a:spcBef>
              <a:spcAft>
                <a:spcPct val="0"/>
              </a:spcAft>
              <a:defRPr sz="1200">
                <a:solidFill>
                  <a:schemeClr val="tx1"/>
                </a:solidFill>
                <a:latin typeface="Times New Roman" charset="0"/>
              </a:defRPr>
            </a:lvl6pPr>
            <a:lvl7pPr marL="2971800" indent="-228600" eaLnBrk="0" fontAlgn="base" hangingPunct="0">
              <a:spcBef>
                <a:spcPct val="0"/>
              </a:spcBef>
              <a:spcAft>
                <a:spcPct val="0"/>
              </a:spcAft>
              <a:defRPr sz="1200">
                <a:solidFill>
                  <a:schemeClr val="tx1"/>
                </a:solidFill>
                <a:latin typeface="Times New Roman" charset="0"/>
              </a:defRPr>
            </a:lvl7pPr>
            <a:lvl8pPr marL="3429000" indent="-228600" eaLnBrk="0" fontAlgn="base" hangingPunct="0">
              <a:spcBef>
                <a:spcPct val="0"/>
              </a:spcBef>
              <a:spcAft>
                <a:spcPct val="0"/>
              </a:spcAft>
              <a:defRPr sz="1200">
                <a:solidFill>
                  <a:schemeClr val="tx1"/>
                </a:solidFill>
                <a:latin typeface="Times New Roman" charset="0"/>
              </a:defRPr>
            </a:lvl8pPr>
            <a:lvl9pPr marL="3886200" indent="-228600" eaLnBrk="0" fontAlgn="base" hangingPunct="0">
              <a:spcBef>
                <a:spcPct val="0"/>
              </a:spcBef>
              <a:spcAft>
                <a:spcPct val="0"/>
              </a:spcAft>
              <a:defRPr sz="1200">
                <a:solidFill>
                  <a:schemeClr val="tx1"/>
                </a:solidFill>
                <a:latin typeface="Times New Roman" charset="0"/>
              </a:defRPr>
            </a:lvl9pPr>
          </a:lstStyle>
          <a:p>
            <a:pPr>
              <a:defRPr/>
            </a:pPr>
            <a:r>
              <a:rPr lang="en-GB" altLang="en-US" smtClean="0"/>
              <a:t>Q. Wang, C. Hartman, Apple, Inc, et al.</a:t>
            </a:r>
            <a:endParaRPr lang="en-GB" altLang="en-US"/>
          </a:p>
        </p:txBody>
      </p:sp>
    </p:spTree>
    <p:extLst>
      <p:ext uri="{BB962C8B-B14F-4D97-AF65-F5344CB8AC3E}">
        <p14:creationId xmlns:p14="http://schemas.microsoft.com/office/powerpoint/2010/main" val="2741243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pPr>
              <a:defRPr/>
            </a:pPr>
            <a:r>
              <a:rPr lang="en-GB" smtClean="0"/>
              <a:t>Q. Wang, C. Hartman, Apple, Inc, et al.</a:t>
            </a:r>
            <a:endParaRPr lang="en-GB"/>
          </a:p>
        </p:txBody>
      </p:sp>
      <p:sp>
        <p:nvSpPr>
          <p:cNvPr id="5" name="Slide Number Placeholder 4"/>
          <p:cNvSpPr>
            <a:spLocks noGrp="1"/>
          </p:cNvSpPr>
          <p:nvPr>
            <p:ph type="sldNum" sz="quarter" idx="11"/>
          </p:nvPr>
        </p:nvSpPr>
        <p:spPr/>
        <p:txBody>
          <a:bodyPr/>
          <a:lstStyle/>
          <a:p>
            <a:pPr>
              <a:defRPr/>
            </a:pPr>
            <a:r>
              <a:rPr lang="en-GB" altLang="en-US"/>
              <a:t>Slide </a:t>
            </a:r>
            <a:fld id="{98CE6AED-B9D7-6640-80A9-6BE85BF1631B}" type="slidenum">
              <a:rPr lang="en-GB" altLang="en-US" smtClean="0"/>
              <a:pPr>
                <a:defRPr/>
              </a:pPr>
              <a:t>13</a:t>
            </a:fld>
            <a:endParaRPr lang="en-GB" altLang="en-US"/>
          </a:p>
        </p:txBody>
      </p:sp>
      <p:sp>
        <p:nvSpPr>
          <p:cNvPr id="6" name="Title 1">
            <a:extLst>
              <a:ext uri="{FF2B5EF4-FFF2-40B4-BE49-F238E27FC236}">
                <a16:creationId xmlns:a16="http://schemas.microsoft.com/office/drawing/2014/main" xmlns="" id="{B05B7578-AF48-8A46-BD49-6C612F05E11A}"/>
              </a:ext>
            </a:extLst>
          </p:cNvPr>
          <p:cNvSpPr>
            <a:spLocks noGrp="1"/>
          </p:cNvSpPr>
          <p:nvPr>
            <p:ph type="title"/>
          </p:nvPr>
        </p:nvSpPr>
        <p:spPr>
          <a:xfrm>
            <a:off x="771525" y="500633"/>
            <a:ext cx="7772400" cy="1066800"/>
          </a:xfrm>
          <a:extLst>
            <a:ext uri="{909E8E84-426E-40dd-AFC4-6F175D3DCCD1}"/>
            <a:ext uri="{91240B29-F687-4f45-9708-019B960494DF}"/>
            <a:ext uri="{AF507438-7753-43e0-B8FC-AC1667EBCBE1}"/>
          </a:extLst>
        </p:spPr>
        <p:txBody>
          <a:bodyPr/>
          <a:lstStyle/>
          <a:p>
            <a:pPr>
              <a:defRPr/>
            </a:pPr>
            <a:r>
              <a:rPr lang="en-US">
                <a:ea typeface="+mj-ea"/>
                <a:cs typeface="+mj-cs"/>
              </a:rPr>
              <a:t>References</a:t>
            </a:r>
          </a:p>
        </p:txBody>
      </p:sp>
      <p:sp>
        <p:nvSpPr>
          <p:cNvPr id="7" name="Content Placeholder 2">
            <a:extLst>
              <a:ext uri="{FF2B5EF4-FFF2-40B4-BE49-F238E27FC236}">
                <a16:creationId xmlns:a16="http://schemas.microsoft.com/office/drawing/2014/main" xmlns="" id="{CF48C5EE-D9DB-734F-AF76-C04B8C1608E7}"/>
              </a:ext>
            </a:extLst>
          </p:cNvPr>
          <p:cNvSpPr>
            <a:spLocks noGrp="1" noChangeArrowheads="1"/>
          </p:cNvSpPr>
          <p:nvPr>
            <p:ph idx="1"/>
          </p:nvPr>
        </p:nvSpPr>
        <p:spPr>
          <a:xfrm>
            <a:off x="395536" y="1567433"/>
            <a:ext cx="8496944" cy="4309839"/>
          </a:xfrm>
        </p:spPr>
        <p:txBody>
          <a:bodyPr/>
          <a:lstStyle/>
          <a:p>
            <a:pPr marL="0" indent="0">
              <a:spcAft>
                <a:spcPts val="600"/>
              </a:spcAft>
              <a:buNone/>
            </a:pPr>
            <a:r>
              <a:rPr lang="en-US" altLang="en-US" sz="1600" dirty="0">
                <a:ea typeface="ＭＳ Ｐゴシック" panose="020B0600070205080204" pitchFamily="34" charset="-128"/>
              </a:rPr>
              <a:t>[1]</a:t>
            </a:r>
            <a:r>
              <a:rPr lang="en-US" altLang="en-US" sz="1600" dirty="0"/>
              <a:t> </a:t>
            </a:r>
            <a:r>
              <a:rPr lang="en-US" sz="1600" dirty="0"/>
              <a:t>IEEE Draft P802.11az_D1.0 - Draft Standard for Information Technology - Telecommunications and Information Exchange Between Systems Local and Metropolitan Area Networks - Specific Requirements Part 11: Wireless LAN Medium Access Control (MAC) and Physical Layer (PHY) Specifications - Amendment 8: Enhancements for Positioning</a:t>
            </a:r>
          </a:p>
          <a:p>
            <a:pPr marL="0" indent="0">
              <a:spcAft>
                <a:spcPts val="600"/>
              </a:spcAft>
              <a:buNone/>
            </a:pPr>
            <a:r>
              <a:rPr lang="en-US" sz="1600" dirty="0"/>
              <a:t>[2] IEEE </a:t>
            </a:r>
            <a:r>
              <a:rPr lang="en-US" sz="1600" dirty="0" err="1"/>
              <a:t>Std</a:t>
            </a:r>
            <a:r>
              <a:rPr lang="en-US" sz="1600" dirty="0"/>
              <a:t> 802.11-2016 (Revision of IEEE </a:t>
            </a:r>
            <a:r>
              <a:rPr lang="en-US" sz="1600" dirty="0" err="1"/>
              <a:t>Std</a:t>
            </a:r>
            <a:r>
              <a:rPr lang="en-US" sz="1600" dirty="0"/>
              <a:t> 802.11-2012) - IEEE Standard for Information technology—Telecommunications and information exchange between systems Local and metropolitan area networks—Specific requirements - Part 11: Wireless LAN Medium Access Control (MAC) and Physical Layer (PHY) Specifications</a:t>
            </a:r>
          </a:p>
          <a:p>
            <a:pPr marL="0" indent="0">
              <a:spcAft>
                <a:spcPts val="600"/>
              </a:spcAft>
              <a:buNone/>
            </a:pPr>
            <a:r>
              <a:rPr lang="en-US" sz="1600" dirty="0"/>
              <a:t>[3] IEEE 802.11-19-005r0, 802.11az Annex-C, G. </a:t>
            </a:r>
            <a:r>
              <a:rPr lang="en-US" sz="1600" dirty="0" err="1"/>
              <a:t>Venkatesan</a:t>
            </a:r>
            <a:r>
              <a:rPr lang="en-US" sz="1600" dirty="0"/>
              <a:t>, Intel, et al. </a:t>
            </a:r>
          </a:p>
          <a:p>
            <a:pPr marL="0" indent="0">
              <a:spcAft>
                <a:spcPts val="600"/>
              </a:spcAft>
              <a:buNone/>
            </a:pPr>
            <a:r>
              <a:rPr lang="en-US" sz="1600" dirty="0"/>
              <a:t>[4] IEEE 802.11-19-481, “RSTA requires ISTA-to-RSTA LMR”, </a:t>
            </a:r>
            <a:r>
              <a:rPr lang="en-US" sz="1600" dirty="0" smtClean="0"/>
              <a:t>A. </a:t>
            </a:r>
            <a:r>
              <a:rPr lang="en-US" sz="1600" dirty="0" err="1" smtClean="0"/>
              <a:t>Raissinia</a:t>
            </a:r>
            <a:r>
              <a:rPr lang="en-US" sz="1600" dirty="0" smtClean="0"/>
              <a:t>, Qualcomm, </a:t>
            </a:r>
            <a:r>
              <a:rPr lang="en-US" sz="1600" dirty="0"/>
              <a:t>et al. </a:t>
            </a:r>
          </a:p>
          <a:p>
            <a:pPr marL="0" indent="0">
              <a:buNone/>
            </a:pPr>
            <a:r>
              <a:rPr lang="en-US" sz="1600" dirty="0"/>
              <a:t>[5] IEEE 802.11-19-331, “Text clarification on ISTA-to-RSTA LMR”, Q. Wang, Apple, et al. </a:t>
            </a:r>
          </a:p>
          <a:p>
            <a:pPr marL="0" indent="0">
              <a:buNone/>
            </a:pPr>
            <a:endParaRPr lang="en-US" altLang="en-US" sz="1600" b="0" dirty="0">
              <a:ea typeface="ＭＳ Ｐゴシック" panose="020B0600070205080204" pitchFamily="34" charset="-128"/>
            </a:endParaRPr>
          </a:p>
          <a:p>
            <a:pPr marL="0" indent="0">
              <a:buNone/>
            </a:pPr>
            <a:endParaRPr lang="en-US" altLang="en-US" sz="1600" dirty="0">
              <a:ea typeface="ＭＳ Ｐゴシック" panose="020B0600070205080204" pitchFamily="34" charset="-128"/>
            </a:endParaRPr>
          </a:p>
          <a:p>
            <a:pPr marL="0" indent="0">
              <a:buNone/>
            </a:pPr>
            <a:endParaRPr lang="en-US" altLang="en-US" sz="1600" b="0" dirty="0">
              <a:ea typeface="ＭＳ Ｐゴシック" panose="020B0600070205080204" pitchFamily="34" charset="-128"/>
            </a:endParaRPr>
          </a:p>
        </p:txBody>
      </p:sp>
    </p:spTree>
    <p:extLst>
      <p:ext uri="{BB962C8B-B14F-4D97-AF65-F5344CB8AC3E}">
        <p14:creationId xmlns:p14="http://schemas.microsoft.com/office/powerpoint/2010/main" val="55882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3AA6F1-C1B6-9940-B3B9-6AB79A03602B}"/>
              </a:ext>
            </a:extLst>
          </p:cNvPr>
          <p:cNvSpPr>
            <a:spLocks noGrp="1"/>
          </p:cNvSpPr>
          <p:nvPr>
            <p:ph type="title"/>
          </p:nvPr>
        </p:nvSpPr>
        <p:spPr>
          <a:xfrm>
            <a:off x="611560" y="873623"/>
            <a:ext cx="7772400" cy="536575"/>
          </a:xfrm>
          <a:extLst>
            <a:ext uri="{909E8E84-426E-40dd-AFC4-6F175D3DCCD1}"/>
            <a:ext uri="{91240B29-F687-4f45-9708-019B960494DF}"/>
            <a:ext uri="{AF507438-7753-43e0-B8FC-AC1667EBCBE1}"/>
          </a:extLst>
        </p:spPr>
        <p:txBody>
          <a:bodyPr/>
          <a:lstStyle/>
          <a:p>
            <a:pPr>
              <a:defRPr/>
            </a:pPr>
            <a:r>
              <a:rPr lang="en-US" dirty="0">
                <a:ea typeface="+mj-ea"/>
                <a:cs typeface="+mj-cs"/>
              </a:rPr>
              <a:t>Motivation  </a:t>
            </a:r>
          </a:p>
        </p:txBody>
      </p:sp>
      <p:sp>
        <p:nvSpPr>
          <p:cNvPr id="17410" name="Content Placeholder 2">
            <a:extLst>
              <a:ext uri="{FF2B5EF4-FFF2-40B4-BE49-F238E27FC236}">
                <a16:creationId xmlns:a16="http://schemas.microsoft.com/office/drawing/2014/main" xmlns="" id="{BA706441-BBF4-554C-BC0B-8F493E76E2B7}"/>
              </a:ext>
            </a:extLst>
          </p:cNvPr>
          <p:cNvSpPr>
            <a:spLocks noGrp="1" noChangeArrowheads="1"/>
          </p:cNvSpPr>
          <p:nvPr>
            <p:ph idx="1"/>
          </p:nvPr>
        </p:nvSpPr>
        <p:spPr>
          <a:xfrm>
            <a:off x="181608" y="1722886"/>
            <a:ext cx="8856984" cy="4752527"/>
          </a:xfrm>
        </p:spPr>
        <p:txBody>
          <a:bodyPr/>
          <a:lstStyle/>
          <a:p>
            <a:pPr>
              <a:spcAft>
                <a:spcPts val="2000"/>
              </a:spcAft>
            </a:pPr>
            <a:r>
              <a:rPr lang="en-US" altLang="en-US" dirty="0">
                <a:ea typeface="ＭＳ Ｐゴシック" panose="020B0600070205080204" pitchFamily="34" charset="-128"/>
              </a:rPr>
              <a:t>802.11 has been working for years to develop mechanisms to improve and protect user privacy. </a:t>
            </a:r>
          </a:p>
          <a:p>
            <a:pPr>
              <a:spcAft>
                <a:spcPts val="2000"/>
              </a:spcAft>
            </a:pPr>
            <a:r>
              <a:rPr lang="en-US" dirty="0"/>
              <a:t>“Many words have been written about </a:t>
            </a:r>
            <a:r>
              <a:rPr lang="en-US" dirty="0">
                <a:solidFill>
                  <a:srgbClr val="0070C0"/>
                </a:solidFill>
              </a:rPr>
              <a:t>privacy</a:t>
            </a:r>
            <a:r>
              <a:rPr lang="en-US" dirty="0"/>
              <a:t> over the past year, including in these pages. </a:t>
            </a:r>
            <a:r>
              <a:rPr lang="en-US" dirty="0">
                <a:solidFill>
                  <a:srgbClr val="0070C0"/>
                </a:solidFill>
              </a:rPr>
              <a:t>I believe it’s one of the most important topics of our time</a:t>
            </a:r>
            <a:r>
              <a:rPr lang="en-US" dirty="0"/>
              <a:t>.”   -- </a:t>
            </a:r>
            <a:r>
              <a:rPr lang="en-US" dirty="0" err="1"/>
              <a:t>Sundar</a:t>
            </a:r>
            <a:r>
              <a:rPr lang="en-US" dirty="0"/>
              <a:t> </a:t>
            </a:r>
            <a:r>
              <a:rPr lang="en-US" dirty="0" err="1"/>
              <a:t>Pichar</a:t>
            </a:r>
            <a:r>
              <a:rPr lang="en-US" dirty="0"/>
              <a:t>, Google CEO, in a New York Times article on May 7, 2019</a:t>
            </a:r>
          </a:p>
          <a:p>
            <a:pPr>
              <a:spcAft>
                <a:spcPts val="2400"/>
              </a:spcAft>
            </a:pPr>
            <a:r>
              <a:rPr lang="en-US" altLang="en-US" dirty="0">
                <a:ea typeface="ＭＳ Ｐゴシック" panose="020B0600070205080204" pitchFamily="34" charset="-128"/>
              </a:rPr>
              <a:t>The outcome of the ongoing 11az debate of ranging/location privacy has broad and important implications for the design of the 802.11 technology concerning user privacy and its potential adoption in the marketplace. </a:t>
            </a:r>
          </a:p>
        </p:txBody>
      </p:sp>
      <p:sp>
        <p:nvSpPr>
          <p:cNvPr id="17411" name="Slide Number Placeholder 4">
            <a:extLst>
              <a:ext uri="{FF2B5EF4-FFF2-40B4-BE49-F238E27FC236}">
                <a16:creationId xmlns:a16="http://schemas.microsoft.com/office/drawing/2014/main" xmlns="" id="{6A1302FD-B83D-D84C-B2B6-550EC31385DA}"/>
              </a:ext>
            </a:extLst>
          </p:cNvPr>
          <p:cNvSpPr>
            <a:spLocks noGrp="1"/>
          </p:cNvSpPr>
          <p:nvPr>
            <p:ph type="sldNum"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200" b="0"/>
              <a:t>Slide </a:t>
            </a:r>
            <a:fld id="{46D61B28-6155-CE42-821F-824631F17FFA}" type="slidenum">
              <a:rPr lang="en-GB" altLang="en-US" sz="1200" b="0" smtClean="0"/>
              <a:pPr>
                <a:spcBef>
                  <a:spcPct val="0"/>
                </a:spcBef>
                <a:buFontTx/>
                <a:buNone/>
              </a:pPr>
              <a:t>1</a:t>
            </a:fld>
            <a:endParaRPr lang="en-GB" altLang="en-US" sz="1200" b="0"/>
          </a:p>
        </p:txBody>
      </p:sp>
      <p:sp>
        <p:nvSpPr>
          <p:cNvPr id="6" name="Footer Placeholder 3">
            <a:extLst>
              <a:ext uri="{FF2B5EF4-FFF2-40B4-BE49-F238E27FC236}">
                <a16:creationId xmlns:a16="http://schemas.microsoft.com/office/drawing/2014/main" xmlns="" id="{F0ABE647-9192-4545-9664-E1D52B2F9E40}"/>
              </a:ext>
            </a:extLst>
          </p:cNvPr>
          <p:cNvSpPr>
            <a:spLocks noGrp="1"/>
          </p:cNvSpPr>
          <p:nvPr>
            <p:ph type="ftr" sz="quarter" idx="10"/>
          </p:nvPr>
        </p:nvSpPr>
        <p:spPr>
          <a:xfrm>
            <a:off x="6849208" y="6475413"/>
            <a:ext cx="1677255" cy="184666"/>
          </a:xfrm>
        </p:spPr>
        <p:txBody>
          <a:bodyPr/>
          <a:lstStyle>
            <a:lvl1pPr>
              <a:defRPr sz="1200">
                <a:solidFill>
                  <a:schemeClr val="tx1"/>
                </a:solidFill>
                <a:latin typeface="Times New Roman" charset="0"/>
              </a:defRPr>
            </a:lvl1pPr>
            <a:lvl2pPr marL="742950" indent="-285750">
              <a:defRPr sz="1200">
                <a:solidFill>
                  <a:schemeClr val="tx1"/>
                </a:solidFill>
                <a:latin typeface="Times New Roman" charset="0"/>
              </a:defRPr>
            </a:lvl2pPr>
            <a:lvl3pPr marL="1143000" indent="-228600">
              <a:defRPr sz="1200">
                <a:solidFill>
                  <a:schemeClr val="tx1"/>
                </a:solidFill>
                <a:latin typeface="Times New Roman" charset="0"/>
              </a:defRPr>
            </a:lvl3pPr>
            <a:lvl4pPr marL="1600200" indent="-228600">
              <a:defRPr sz="1200">
                <a:solidFill>
                  <a:schemeClr val="tx1"/>
                </a:solidFill>
                <a:latin typeface="Times New Roman" charset="0"/>
              </a:defRPr>
            </a:lvl4pPr>
            <a:lvl5pPr marL="2057400" indent="-228600">
              <a:defRPr sz="1200">
                <a:solidFill>
                  <a:schemeClr val="tx1"/>
                </a:solidFill>
                <a:latin typeface="Times New Roman" charset="0"/>
              </a:defRPr>
            </a:lvl5pPr>
            <a:lvl6pPr marL="2514600" indent="-228600" eaLnBrk="0" fontAlgn="base" hangingPunct="0">
              <a:spcBef>
                <a:spcPct val="0"/>
              </a:spcBef>
              <a:spcAft>
                <a:spcPct val="0"/>
              </a:spcAft>
              <a:defRPr sz="1200">
                <a:solidFill>
                  <a:schemeClr val="tx1"/>
                </a:solidFill>
                <a:latin typeface="Times New Roman" charset="0"/>
              </a:defRPr>
            </a:lvl6pPr>
            <a:lvl7pPr marL="2971800" indent="-228600" eaLnBrk="0" fontAlgn="base" hangingPunct="0">
              <a:spcBef>
                <a:spcPct val="0"/>
              </a:spcBef>
              <a:spcAft>
                <a:spcPct val="0"/>
              </a:spcAft>
              <a:defRPr sz="1200">
                <a:solidFill>
                  <a:schemeClr val="tx1"/>
                </a:solidFill>
                <a:latin typeface="Times New Roman" charset="0"/>
              </a:defRPr>
            </a:lvl7pPr>
            <a:lvl8pPr marL="3429000" indent="-228600" eaLnBrk="0" fontAlgn="base" hangingPunct="0">
              <a:spcBef>
                <a:spcPct val="0"/>
              </a:spcBef>
              <a:spcAft>
                <a:spcPct val="0"/>
              </a:spcAft>
              <a:defRPr sz="1200">
                <a:solidFill>
                  <a:schemeClr val="tx1"/>
                </a:solidFill>
                <a:latin typeface="Times New Roman" charset="0"/>
              </a:defRPr>
            </a:lvl8pPr>
            <a:lvl9pPr marL="3886200" indent="-228600" eaLnBrk="0" fontAlgn="base" hangingPunct="0">
              <a:spcBef>
                <a:spcPct val="0"/>
              </a:spcBef>
              <a:spcAft>
                <a:spcPct val="0"/>
              </a:spcAft>
              <a:defRPr sz="1200">
                <a:solidFill>
                  <a:schemeClr val="tx1"/>
                </a:solidFill>
                <a:latin typeface="Times New Roman" charset="0"/>
              </a:defRPr>
            </a:lvl9pPr>
          </a:lstStyle>
          <a:p>
            <a:pPr>
              <a:defRPr/>
            </a:pPr>
            <a:r>
              <a:rPr lang="en-GB" altLang="en-US" smtClean="0"/>
              <a:t>Q. Wang, C. Hartman, Apple, Inc, et al.</a:t>
            </a:r>
            <a:endParaRPr lang="en-GB"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3AA6F1-C1B6-9940-B3B9-6AB79A03602B}"/>
              </a:ext>
            </a:extLst>
          </p:cNvPr>
          <p:cNvSpPr>
            <a:spLocks noGrp="1"/>
          </p:cNvSpPr>
          <p:nvPr>
            <p:ph type="title"/>
          </p:nvPr>
        </p:nvSpPr>
        <p:spPr>
          <a:xfrm>
            <a:off x="611560" y="721176"/>
            <a:ext cx="7772400" cy="536575"/>
          </a:xfrm>
          <a:extLst>
            <a:ext uri="{909E8E84-426E-40dd-AFC4-6F175D3DCCD1}"/>
            <a:ext uri="{91240B29-F687-4f45-9708-019B960494DF}"/>
            <a:ext uri="{AF507438-7753-43e0-B8FC-AC1667EBCBE1}"/>
          </a:extLst>
        </p:spPr>
        <p:txBody>
          <a:bodyPr/>
          <a:lstStyle/>
          <a:p>
            <a:pPr>
              <a:defRPr/>
            </a:pPr>
            <a:r>
              <a:rPr lang="en-US" dirty="0">
                <a:ea typeface="+mj-ea"/>
                <a:cs typeface="+mj-cs"/>
              </a:rPr>
              <a:t>Background on FTM</a:t>
            </a:r>
          </a:p>
        </p:txBody>
      </p:sp>
      <p:sp>
        <p:nvSpPr>
          <p:cNvPr id="17410" name="Content Placeholder 2">
            <a:extLst>
              <a:ext uri="{FF2B5EF4-FFF2-40B4-BE49-F238E27FC236}">
                <a16:creationId xmlns:a16="http://schemas.microsoft.com/office/drawing/2014/main" xmlns="" id="{BA706441-BBF4-554C-BC0B-8F493E76E2B7}"/>
              </a:ext>
            </a:extLst>
          </p:cNvPr>
          <p:cNvSpPr>
            <a:spLocks noGrp="1" noChangeArrowheads="1"/>
          </p:cNvSpPr>
          <p:nvPr>
            <p:ph idx="1"/>
          </p:nvPr>
        </p:nvSpPr>
        <p:spPr>
          <a:xfrm>
            <a:off x="438113" y="1326404"/>
            <a:ext cx="4468870" cy="4850051"/>
          </a:xfrm>
        </p:spPr>
        <p:txBody>
          <a:bodyPr/>
          <a:lstStyle/>
          <a:p>
            <a:r>
              <a:rPr lang="en-US" dirty="0"/>
              <a:t>FTM procedure enables range measurement between two STAs</a:t>
            </a:r>
          </a:p>
          <a:p>
            <a:pPr lvl="1"/>
            <a:r>
              <a:rPr lang="mr-IN" dirty="0" err="1"/>
              <a:t>Range</a:t>
            </a:r>
            <a:r>
              <a:rPr lang="mr-IN" dirty="0"/>
              <a:t> =  </a:t>
            </a:r>
            <a:r>
              <a:rPr lang="mr-IN" dirty="0" err="1"/>
              <a:t>c</a:t>
            </a:r>
            <a:r>
              <a:rPr lang="mr-IN" dirty="0"/>
              <a:t>/2 * [(t4 - t1)- (t3-t2)]</a:t>
            </a:r>
            <a:endParaRPr lang="en-US" dirty="0"/>
          </a:p>
          <a:p>
            <a:pPr lvl="1"/>
            <a:r>
              <a:rPr lang="en-US" dirty="0"/>
              <a:t>ISTA derives its location from:</a:t>
            </a:r>
          </a:p>
          <a:p>
            <a:pPr lvl="2"/>
            <a:r>
              <a:rPr lang="en-US" dirty="0"/>
              <a:t>Ranging with &gt;= 3 RSTAs/APs</a:t>
            </a:r>
          </a:p>
          <a:p>
            <a:pPr lvl="2"/>
            <a:r>
              <a:rPr lang="en-US" dirty="0"/>
              <a:t>Known locations of the RSTAs/APs</a:t>
            </a:r>
          </a:p>
          <a:p>
            <a:pPr>
              <a:spcBef>
                <a:spcPts val="1176"/>
              </a:spcBef>
            </a:pPr>
            <a:r>
              <a:rPr lang="en-US" altLang="en-US" dirty="0">
                <a:ea typeface="ＭＳ Ｐゴシック" panose="020B0600070205080204" pitchFamily="34" charset="-128"/>
              </a:rPr>
              <a:t>802.11az defines FTM enhancements to improve: </a:t>
            </a:r>
          </a:p>
          <a:p>
            <a:pPr lvl="1">
              <a:spcBef>
                <a:spcPts val="1176"/>
              </a:spcBef>
            </a:pPr>
            <a:r>
              <a:rPr lang="en-US" altLang="en-US" dirty="0">
                <a:ea typeface="ＭＳ Ｐゴシック" panose="020B0600070205080204" pitchFamily="34" charset="-128"/>
              </a:rPr>
              <a:t>Accuracy</a:t>
            </a:r>
          </a:p>
          <a:p>
            <a:pPr lvl="1"/>
            <a:r>
              <a:rPr lang="en-US" altLang="en-US" dirty="0">
                <a:ea typeface="ＭＳ Ｐゴシック" panose="020B0600070205080204" pitchFamily="34" charset="-128"/>
              </a:rPr>
              <a:t>Scalability </a:t>
            </a:r>
          </a:p>
          <a:p>
            <a:pPr lvl="1"/>
            <a:r>
              <a:rPr lang="en-US" altLang="en-US" dirty="0">
                <a:ea typeface="ＭＳ Ｐゴシック" panose="020B0600070205080204" pitchFamily="34" charset="-128"/>
              </a:rPr>
              <a:t>Security</a:t>
            </a:r>
          </a:p>
          <a:p>
            <a:pPr marL="0" indent="0">
              <a:buNone/>
            </a:pPr>
            <a:endParaRPr lang="en-US" altLang="en-US" dirty="0">
              <a:ea typeface="ＭＳ Ｐゴシック" panose="020B0600070205080204" pitchFamily="34" charset="-128"/>
            </a:endParaRPr>
          </a:p>
        </p:txBody>
      </p:sp>
      <p:sp>
        <p:nvSpPr>
          <p:cNvPr id="17411" name="Slide Number Placeholder 4">
            <a:extLst>
              <a:ext uri="{FF2B5EF4-FFF2-40B4-BE49-F238E27FC236}">
                <a16:creationId xmlns:a16="http://schemas.microsoft.com/office/drawing/2014/main" xmlns="" id="{6A1302FD-B83D-D84C-B2B6-550EC31385DA}"/>
              </a:ext>
            </a:extLst>
          </p:cNvPr>
          <p:cNvSpPr>
            <a:spLocks noGrp="1"/>
          </p:cNvSpPr>
          <p:nvPr>
            <p:ph type="sldNum"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200" b="0"/>
              <a:t>Slide </a:t>
            </a:r>
            <a:fld id="{46D61B28-6155-CE42-821F-824631F17FFA}" type="slidenum">
              <a:rPr lang="en-GB" altLang="en-US" sz="1200" b="0" smtClean="0"/>
              <a:pPr>
                <a:spcBef>
                  <a:spcPct val="0"/>
                </a:spcBef>
                <a:buFontTx/>
                <a:buNone/>
              </a:pPr>
              <a:t>2</a:t>
            </a:fld>
            <a:endParaRPr lang="en-GB" altLang="en-US" sz="1200" b="0"/>
          </a:p>
        </p:txBody>
      </p:sp>
      <p:sp>
        <p:nvSpPr>
          <p:cNvPr id="6" name="Footer Placeholder 3">
            <a:extLst>
              <a:ext uri="{FF2B5EF4-FFF2-40B4-BE49-F238E27FC236}">
                <a16:creationId xmlns:a16="http://schemas.microsoft.com/office/drawing/2014/main" xmlns="" id="{F0ABE647-9192-4545-9664-E1D52B2F9E40}"/>
              </a:ext>
            </a:extLst>
          </p:cNvPr>
          <p:cNvSpPr>
            <a:spLocks noGrp="1"/>
          </p:cNvSpPr>
          <p:nvPr>
            <p:ph type="ftr" sz="quarter" idx="10"/>
          </p:nvPr>
        </p:nvSpPr>
        <p:spPr>
          <a:xfrm>
            <a:off x="5594350" y="6475413"/>
            <a:ext cx="2932113" cy="184150"/>
          </a:xfrm>
        </p:spPr>
        <p:txBody>
          <a:bodyPr/>
          <a:lstStyle>
            <a:lvl1pPr>
              <a:defRPr sz="1200">
                <a:solidFill>
                  <a:schemeClr val="tx1"/>
                </a:solidFill>
                <a:latin typeface="Times New Roman" charset="0"/>
              </a:defRPr>
            </a:lvl1pPr>
            <a:lvl2pPr marL="742950" indent="-285750">
              <a:defRPr sz="1200">
                <a:solidFill>
                  <a:schemeClr val="tx1"/>
                </a:solidFill>
                <a:latin typeface="Times New Roman" charset="0"/>
              </a:defRPr>
            </a:lvl2pPr>
            <a:lvl3pPr marL="1143000" indent="-228600">
              <a:defRPr sz="1200">
                <a:solidFill>
                  <a:schemeClr val="tx1"/>
                </a:solidFill>
                <a:latin typeface="Times New Roman" charset="0"/>
              </a:defRPr>
            </a:lvl3pPr>
            <a:lvl4pPr marL="1600200" indent="-228600">
              <a:defRPr sz="1200">
                <a:solidFill>
                  <a:schemeClr val="tx1"/>
                </a:solidFill>
                <a:latin typeface="Times New Roman" charset="0"/>
              </a:defRPr>
            </a:lvl4pPr>
            <a:lvl5pPr marL="2057400" indent="-228600">
              <a:defRPr sz="1200">
                <a:solidFill>
                  <a:schemeClr val="tx1"/>
                </a:solidFill>
                <a:latin typeface="Times New Roman" charset="0"/>
              </a:defRPr>
            </a:lvl5pPr>
            <a:lvl6pPr marL="2514600" indent="-228600" eaLnBrk="0" fontAlgn="base" hangingPunct="0">
              <a:spcBef>
                <a:spcPct val="0"/>
              </a:spcBef>
              <a:spcAft>
                <a:spcPct val="0"/>
              </a:spcAft>
              <a:defRPr sz="1200">
                <a:solidFill>
                  <a:schemeClr val="tx1"/>
                </a:solidFill>
                <a:latin typeface="Times New Roman" charset="0"/>
              </a:defRPr>
            </a:lvl6pPr>
            <a:lvl7pPr marL="2971800" indent="-228600" eaLnBrk="0" fontAlgn="base" hangingPunct="0">
              <a:spcBef>
                <a:spcPct val="0"/>
              </a:spcBef>
              <a:spcAft>
                <a:spcPct val="0"/>
              </a:spcAft>
              <a:defRPr sz="1200">
                <a:solidFill>
                  <a:schemeClr val="tx1"/>
                </a:solidFill>
                <a:latin typeface="Times New Roman" charset="0"/>
              </a:defRPr>
            </a:lvl7pPr>
            <a:lvl8pPr marL="3429000" indent="-228600" eaLnBrk="0" fontAlgn="base" hangingPunct="0">
              <a:spcBef>
                <a:spcPct val="0"/>
              </a:spcBef>
              <a:spcAft>
                <a:spcPct val="0"/>
              </a:spcAft>
              <a:defRPr sz="1200">
                <a:solidFill>
                  <a:schemeClr val="tx1"/>
                </a:solidFill>
                <a:latin typeface="Times New Roman" charset="0"/>
              </a:defRPr>
            </a:lvl8pPr>
            <a:lvl9pPr marL="3886200" indent="-228600" eaLnBrk="0" fontAlgn="base" hangingPunct="0">
              <a:spcBef>
                <a:spcPct val="0"/>
              </a:spcBef>
              <a:spcAft>
                <a:spcPct val="0"/>
              </a:spcAft>
              <a:defRPr sz="1200">
                <a:solidFill>
                  <a:schemeClr val="tx1"/>
                </a:solidFill>
                <a:latin typeface="Times New Roman" charset="0"/>
              </a:defRPr>
            </a:lvl9pPr>
          </a:lstStyle>
          <a:p>
            <a:pPr>
              <a:defRPr/>
            </a:pPr>
            <a:r>
              <a:rPr lang="en-GB" altLang="en-US" smtClean="0"/>
              <a:t>Q. Wang, C. Hartman, Apple, Inc, et al.</a:t>
            </a:r>
            <a:endParaRPr lang="en-GB" altLang="en-US"/>
          </a:p>
        </p:txBody>
      </p:sp>
      <p:pic>
        <p:nvPicPr>
          <p:cNvPr id="41" name="Picture 40"/>
          <p:cNvPicPr>
            <a:picLocks noChangeAspect="1"/>
          </p:cNvPicPr>
          <p:nvPr/>
        </p:nvPicPr>
        <p:blipFill>
          <a:blip r:embed="rId2"/>
          <a:stretch>
            <a:fillRect/>
          </a:stretch>
        </p:blipFill>
        <p:spPr>
          <a:xfrm>
            <a:off x="5754804" y="3999057"/>
            <a:ext cx="2499949" cy="1872208"/>
          </a:xfrm>
          <a:prstGeom prst="rect">
            <a:avLst/>
          </a:prstGeom>
        </p:spPr>
      </p:pic>
      <p:sp>
        <p:nvSpPr>
          <p:cNvPr id="42" name="Rectangle 41"/>
          <p:cNvSpPr/>
          <p:nvPr/>
        </p:nvSpPr>
        <p:spPr>
          <a:xfrm>
            <a:off x="4980464" y="6019928"/>
            <a:ext cx="3403496" cy="276999"/>
          </a:xfrm>
          <a:prstGeom prst="rect">
            <a:avLst/>
          </a:prstGeom>
        </p:spPr>
        <p:txBody>
          <a:bodyPr wrap="none">
            <a:spAutoFit/>
          </a:bodyPr>
          <a:lstStyle/>
          <a:p>
            <a:r>
              <a:rPr lang="en-US" dirty="0">
                <a:solidFill>
                  <a:srgbClr val="000000"/>
                </a:solidFill>
                <a:latin typeface="HelveticaNeue-Light" charset="0"/>
              </a:rPr>
              <a:t>Fig.2   Location determination using triangulation</a:t>
            </a:r>
            <a:endParaRPr lang="en-US" dirty="0"/>
          </a:p>
        </p:txBody>
      </p:sp>
      <p:sp>
        <p:nvSpPr>
          <p:cNvPr id="43" name="Rectangle 42"/>
          <p:cNvSpPr/>
          <p:nvPr/>
        </p:nvSpPr>
        <p:spPr>
          <a:xfrm>
            <a:off x="5754804" y="3751430"/>
            <a:ext cx="2069797" cy="276999"/>
          </a:xfrm>
          <a:prstGeom prst="rect">
            <a:avLst/>
          </a:prstGeom>
        </p:spPr>
        <p:txBody>
          <a:bodyPr wrap="none">
            <a:spAutoFit/>
          </a:bodyPr>
          <a:lstStyle/>
          <a:p>
            <a:r>
              <a:rPr lang="en-US" dirty="0">
                <a:solidFill>
                  <a:srgbClr val="000000"/>
                </a:solidFill>
                <a:latin typeface="HelveticaNeue-Light" charset="0"/>
              </a:rPr>
              <a:t>Fig.1   FTM ranging principle</a:t>
            </a:r>
            <a:endParaRPr lang="en-US" dirty="0"/>
          </a:p>
        </p:txBody>
      </p:sp>
      <p:pic>
        <p:nvPicPr>
          <p:cNvPr id="46" name="Picture 45"/>
          <p:cNvPicPr>
            <a:picLocks noChangeAspect="1"/>
          </p:cNvPicPr>
          <p:nvPr/>
        </p:nvPicPr>
        <p:blipFill>
          <a:blip r:embed="rId3"/>
          <a:stretch>
            <a:fillRect/>
          </a:stretch>
        </p:blipFill>
        <p:spPr>
          <a:xfrm>
            <a:off x="5508104" y="1352091"/>
            <a:ext cx="3296575" cy="2332271"/>
          </a:xfrm>
          <a:prstGeom prst="rect">
            <a:avLst/>
          </a:prstGeom>
        </p:spPr>
      </p:pic>
    </p:spTree>
    <p:extLst>
      <p:ext uri="{BB962C8B-B14F-4D97-AF65-F5344CB8AC3E}">
        <p14:creationId xmlns:p14="http://schemas.microsoft.com/office/powerpoint/2010/main" val="31087404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249" y="520673"/>
            <a:ext cx="7772400" cy="1066800"/>
          </a:xfrm>
        </p:spPr>
        <p:txBody>
          <a:bodyPr/>
          <a:lstStyle/>
          <a:p>
            <a:r>
              <a:rPr lang="en-US" dirty="0"/>
              <a:t>Background on FTM </a:t>
            </a:r>
            <a:r>
              <a:rPr lang="mr-IN" dirty="0"/>
              <a:t>–</a:t>
            </a:r>
            <a:r>
              <a:rPr lang="en-US" dirty="0"/>
              <a:t> cont’d</a:t>
            </a:r>
          </a:p>
        </p:txBody>
      </p:sp>
      <p:sp>
        <p:nvSpPr>
          <p:cNvPr id="4" name="Footer Placeholder 3"/>
          <p:cNvSpPr>
            <a:spLocks noGrp="1"/>
          </p:cNvSpPr>
          <p:nvPr>
            <p:ph type="ftr" sz="quarter" idx="10"/>
          </p:nvPr>
        </p:nvSpPr>
        <p:spPr/>
        <p:txBody>
          <a:bodyPr/>
          <a:lstStyle/>
          <a:p>
            <a:pPr>
              <a:defRPr/>
            </a:pPr>
            <a:r>
              <a:rPr lang="en-GB" smtClean="0"/>
              <a:t>Q. Wang, C. Hartman, Apple, Inc, et al.</a:t>
            </a:r>
            <a:endParaRPr lang="en-GB"/>
          </a:p>
        </p:txBody>
      </p:sp>
      <p:sp>
        <p:nvSpPr>
          <p:cNvPr id="5" name="Slide Number Placeholder 4"/>
          <p:cNvSpPr>
            <a:spLocks noGrp="1"/>
          </p:cNvSpPr>
          <p:nvPr>
            <p:ph type="sldNum" sz="quarter" idx="11"/>
          </p:nvPr>
        </p:nvSpPr>
        <p:spPr/>
        <p:txBody>
          <a:bodyPr/>
          <a:lstStyle/>
          <a:p>
            <a:pPr>
              <a:defRPr/>
            </a:pPr>
            <a:r>
              <a:rPr lang="en-GB" altLang="en-US"/>
              <a:t>Slide </a:t>
            </a:r>
            <a:fld id="{98CE6AED-B9D7-6640-80A9-6BE85BF1631B}" type="slidenum">
              <a:rPr lang="en-GB" altLang="en-US" smtClean="0"/>
              <a:pPr>
                <a:defRPr/>
              </a:pPr>
              <a:t>3</a:t>
            </a:fld>
            <a:endParaRPr lang="en-GB" altLang="en-US"/>
          </a:p>
        </p:txBody>
      </p:sp>
      <p:sp>
        <p:nvSpPr>
          <p:cNvPr id="8" name="Rectangle 7"/>
          <p:cNvSpPr/>
          <p:nvPr/>
        </p:nvSpPr>
        <p:spPr>
          <a:xfrm>
            <a:off x="1259632" y="5232124"/>
            <a:ext cx="2683042" cy="276999"/>
          </a:xfrm>
          <a:prstGeom prst="rect">
            <a:avLst/>
          </a:prstGeom>
        </p:spPr>
        <p:txBody>
          <a:bodyPr wrap="none">
            <a:spAutoFit/>
          </a:bodyPr>
          <a:lstStyle/>
          <a:p>
            <a:r>
              <a:rPr lang="en-US" dirty="0">
                <a:solidFill>
                  <a:srgbClr val="000000"/>
                </a:solidFill>
                <a:latin typeface="HelveticaNeue-Light" charset="0"/>
              </a:rPr>
              <a:t>Fig.3  Components of FTM procedure</a:t>
            </a:r>
            <a:endParaRPr lang="en-US" dirty="0"/>
          </a:p>
        </p:txBody>
      </p:sp>
      <p:sp>
        <p:nvSpPr>
          <p:cNvPr id="9" name="Rectangle 8"/>
          <p:cNvSpPr/>
          <p:nvPr/>
        </p:nvSpPr>
        <p:spPr>
          <a:xfrm>
            <a:off x="6156176" y="5232124"/>
            <a:ext cx="2113079" cy="276999"/>
          </a:xfrm>
          <a:prstGeom prst="rect">
            <a:avLst/>
          </a:prstGeom>
        </p:spPr>
        <p:txBody>
          <a:bodyPr wrap="none">
            <a:spAutoFit/>
          </a:bodyPr>
          <a:lstStyle/>
          <a:p>
            <a:r>
              <a:rPr lang="en-US" dirty="0">
                <a:solidFill>
                  <a:srgbClr val="000000"/>
                </a:solidFill>
                <a:latin typeface="HelveticaNeue-Light" charset="0"/>
              </a:rPr>
              <a:t>Fig.4  FTM </a:t>
            </a:r>
            <a:r>
              <a:rPr lang="en-US">
                <a:solidFill>
                  <a:srgbClr val="000000"/>
                </a:solidFill>
                <a:latin typeface="HelveticaNeue-Light" charset="0"/>
              </a:rPr>
              <a:t>negotiation phase</a:t>
            </a:r>
            <a:endParaRPr lang="en-US" dirty="0"/>
          </a:p>
        </p:txBody>
      </p:sp>
      <p:pic>
        <p:nvPicPr>
          <p:cNvPr id="23" name="Picture 22"/>
          <p:cNvPicPr>
            <a:picLocks noChangeAspect="1"/>
          </p:cNvPicPr>
          <p:nvPr/>
        </p:nvPicPr>
        <p:blipFill>
          <a:blip r:embed="rId3"/>
          <a:stretch>
            <a:fillRect/>
          </a:stretch>
        </p:blipFill>
        <p:spPr>
          <a:xfrm>
            <a:off x="5508104" y="2123450"/>
            <a:ext cx="3797939" cy="2686977"/>
          </a:xfrm>
          <a:prstGeom prst="rect">
            <a:avLst/>
          </a:prstGeom>
        </p:spPr>
      </p:pic>
      <p:pic>
        <p:nvPicPr>
          <p:cNvPr id="6" name="Picture 5"/>
          <p:cNvPicPr>
            <a:picLocks noChangeAspect="1"/>
          </p:cNvPicPr>
          <p:nvPr/>
        </p:nvPicPr>
        <p:blipFill>
          <a:blip r:embed="rId4"/>
          <a:stretch>
            <a:fillRect/>
          </a:stretch>
        </p:blipFill>
        <p:spPr>
          <a:xfrm>
            <a:off x="251520" y="2132856"/>
            <a:ext cx="5080796" cy="2781665"/>
          </a:xfrm>
          <a:prstGeom prst="rect">
            <a:avLst/>
          </a:prstGeom>
        </p:spPr>
      </p:pic>
    </p:spTree>
    <p:extLst>
      <p:ext uri="{BB962C8B-B14F-4D97-AF65-F5344CB8AC3E}">
        <p14:creationId xmlns:p14="http://schemas.microsoft.com/office/powerpoint/2010/main" val="16723982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548680"/>
            <a:ext cx="7772400" cy="1066800"/>
          </a:xfrm>
        </p:spPr>
        <p:txBody>
          <a:bodyPr/>
          <a:lstStyle/>
          <a:p>
            <a:r>
              <a:rPr lang="en-US" dirty="0"/>
              <a:t>11az Ranging/Location Privacy Debate</a:t>
            </a:r>
          </a:p>
        </p:txBody>
      </p:sp>
      <p:sp>
        <p:nvSpPr>
          <p:cNvPr id="4" name="Footer Placeholder 3"/>
          <p:cNvSpPr>
            <a:spLocks noGrp="1"/>
          </p:cNvSpPr>
          <p:nvPr>
            <p:ph type="ftr" sz="quarter" idx="10"/>
          </p:nvPr>
        </p:nvSpPr>
        <p:spPr/>
        <p:txBody>
          <a:bodyPr/>
          <a:lstStyle/>
          <a:p>
            <a:pPr>
              <a:defRPr/>
            </a:pPr>
            <a:r>
              <a:rPr lang="en-GB" smtClean="0"/>
              <a:t>Q. Wang, C. Hartman, Apple, Inc, et al.</a:t>
            </a:r>
            <a:endParaRPr lang="en-GB"/>
          </a:p>
        </p:txBody>
      </p:sp>
      <p:sp>
        <p:nvSpPr>
          <p:cNvPr id="5" name="Slide Number Placeholder 4"/>
          <p:cNvSpPr>
            <a:spLocks noGrp="1"/>
          </p:cNvSpPr>
          <p:nvPr>
            <p:ph type="sldNum" sz="quarter" idx="11"/>
          </p:nvPr>
        </p:nvSpPr>
        <p:spPr/>
        <p:txBody>
          <a:bodyPr/>
          <a:lstStyle/>
          <a:p>
            <a:pPr>
              <a:defRPr/>
            </a:pPr>
            <a:r>
              <a:rPr lang="en-GB" altLang="en-US"/>
              <a:t>Slide </a:t>
            </a:r>
            <a:fld id="{98CE6AED-B9D7-6640-80A9-6BE85BF1631B}" type="slidenum">
              <a:rPr lang="en-GB" altLang="en-US" smtClean="0"/>
              <a:pPr>
                <a:defRPr/>
              </a:pPr>
              <a:t>4</a:t>
            </a:fld>
            <a:endParaRPr lang="en-GB" altLang="en-US"/>
          </a:p>
        </p:txBody>
      </p:sp>
      <p:sp>
        <p:nvSpPr>
          <p:cNvPr id="11" name="Rectangle 10"/>
          <p:cNvSpPr/>
          <p:nvPr/>
        </p:nvSpPr>
        <p:spPr>
          <a:xfrm>
            <a:off x="467544" y="5824821"/>
            <a:ext cx="8396656" cy="646331"/>
          </a:xfrm>
          <a:prstGeom prst="rect">
            <a:avLst/>
          </a:prstGeom>
        </p:spPr>
        <p:txBody>
          <a:bodyPr wrap="square">
            <a:spAutoFit/>
          </a:bodyPr>
          <a:lstStyle/>
          <a:p>
            <a:r>
              <a:rPr lang="en-US" sz="1800" b="1" dirty="0">
                <a:solidFill>
                  <a:srgbClr val="000000"/>
                </a:solidFill>
                <a:latin typeface="HelveticaNeue-Light" charset="0"/>
              </a:rPr>
              <a:t>What should be the permitted behavior(s) of RSTA (i.e., RSTA’s “negotiation status” and “I2R LMR Feedback” setting in negotiation response frame)? </a:t>
            </a:r>
            <a:endParaRPr lang="en-US" sz="1800" b="1" dirty="0"/>
          </a:p>
        </p:txBody>
      </p:sp>
      <p:cxnSp>
        <p:nvCxnSpPr>
          <p:cNvPr id="13" name="Straight Arrow Connector 12"/>
          <p:cNvCxnSpPr/>
          <p:nvPr/>
        </p:nvCxnSpPr>
        <p:spPr bwMode="auto">
          <a:xfrm flipH="1">
            <a:off x="6804248" y="5427951"/>
            <a:ext cx="553382" cy="504872"/>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cxnSp>
      <p:pic>
        <p:nvPicPr>
          <p:cNvPr id="17" name="Picture 16"/>
          <p:cNvPicPr>
            <a:picLocks noChangeAspect="1"/>
          </p:cNvPicPr>
          <p:nvPr/>
        </p:nvPicPr>
        <p:blipFill>
          <a:blip r:embed="rId2"/>
          <a:stretch>
            <a:fillRect/>
          </a:stretch>
        </p:blipFill>
        <p:spPr>
          <a:xfrm>
            <a:off x="6555661" y="4005064"/>
            <a:ext cx="2280648" cy="1512168"/>
          </a:xfrm>
          <a:prstGeom prst="rect">
            <a:avLst/>
          </a:prstGeom>
        </p:spPr>
      </p:pic>
      <p:pic>
        <p:nvPicPr>
          <p:cNvPr id="3" name="Picture 2"/>
          <p:cNvPicPr>
            <a:picLocks noChangeAspect="1"/>
          </p:cNvPicPr>
          <p:nvPr/>
        </p:nvPicPr>
        <p:blipFill>
          <a:blip r:embed="rId3"/>
          <a:stretch>
            <a:fillRect/>
          </a:stretch>
        </p:blipFill>
        <p:spPr>
          <a:xfrm>
            <a:off x="552940" y="1668750"/>
            <a:ext cx="8114320" cy="3994862"/>
          </a:xfrm>
          <a:prstGeom prst="rect">
            <a:avLst/>
          </a:prstGeom>
        </p:spPr>
      </p:pic>
    </p:spTree>
    <p:extLst>
      <p:ext uri="{BB962C8B-B14F-4D97-AF65-F5344CB8AC3E}">
        <p14:creationId xmlns:p14="http://schemas.microsoft.com/office/powerpoint/2010/main" val="3425879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59" y="581926"/>
            <a:ext cx="7798220" cy="949797"/>
          </a:xfrm>
        </p:spPr>
        <p:txBody>
          <a:bodyPr/>
          <a:lstStyle/>
          <a:p>
            <a:r>
              <a:rPr lang="en-US" dirty="0"/>
              <a:t>Our Positions and Rationale (1)</a:t>
            </a:r>
          </a:p>
        </p:txBody>
      </p:sp>
      <p:sp>
        <p:nvSpPr>
          <p:cNvPr id="4" name="Footer Placeholder 3"/>
          <p:cNvSpPr>
            <a:spLocks noGrp="1"/>
          </p:cNvSpPr>
          <p:nvPr>
            <p:ph type="ftr" sz="quarter" idx="10"/>
          </p:nvPr>
        </p:nvSpPr>
        <p:spPr/>
        <p:txBody>
          <a:bodyPr/>
          <a:lstStyle/>
          <a:p>
            <a:pPr>
              <a:defRPr/>
            </a:pPr>
            <a:r>
              <a:rPr lang="en-GB" smtClean="0"/>
              <a:t>Q. Wang, C. Hartman, Apple, Inc, et al.</a:t>
            </a:r>
            <a:endParaRPr lang="en-GB"/>
          </a:p>
        </p:txBody>
      </p:sp>
      <p:sp>
        <p:nvSpPr>
          <p:cNvPr id="5" name="Slide Number Placeholder 4"/>
          <p:cNvSpPr>
            <a:spLocks noGrp="1"/>
          </p:cNvSpPr>
          <p:nvPr>
            <p:ph type="sldNum" sz="quarter" idx="11"/>
          </p:nvPr>
        </p:nvSpPr>
        <p:spPr/>
        <p:txBody>
          <a:bodyPr/>
          <a:lstStyle/>
          <a:p>
            <a:pPr>
              <a:defRPr/>
            </a:pPr>
            <a:r>
              <a:rPr lang="en-GB" altLang="en-US"/>
              <a:t>Slide </a:t>
            </a:r>
            <a:fld id="{98CE6AED-B9D7-6640-80A9-6BE85BF1631B}" type="slidenum">
              <a:rPr lang="en-GB" altLang="en-US" smtClean="0"/>
              <a:pPr>
                <a:defRPr/>
              </a:pPr>
              <a:t>5</a:t>
            </a:fld>
            <a:endParaRPr lang="en-GB" altLang="en-US"/>
          </a:p>
        </p:txBody>
      </p:sp>
      <p:sp>
        <p:nvSpPr>
          <p:cNvPr id="7" name="TextBox 6"/>
          <p:cNvSpPr txBox="1"/>
          <p:nvPr/>
        </p:nvSpPr>
        <p:spPr>
          <a:xfrm>
            <a:off x="501098" y="1708243"/>
            <a:ext cx="8019143" cy="1200329"/>
          </a:xfrm>
          <a:prstGeom prst="rect">
            <a:avLst/>
          </a:prstGeom>
          <a:solidFill>
            <a:srgbClr val="D4E5F4"/>
          </a:solidFill>
        </p:spPr>
        <p:txBody>
          <a:bodyPr wrap="square" rtlCol="0">
            <a:spAutoFit/>
          </a:bodyPr>
          <a:lstStyle/>
          <a:p>
            <a:r>
              <a:rPr lang="en-US" sz="2400" b="1" dirty="0"/>
              <a:t>ISTA, not RSTA, shall drive the negotiation concerning whether ISTA’s location is shared; RSTA shall only act in accordance with ISTA’s choice. </a:t>
            </a:r>
          </a:p>
        </p:txBody>
      </p:sp>
      <p:sp>
        <p:nvSpPr>
          <p:cNvPr id="9" name="TextBox 8"/>
          <p:cNvSpPr txBox="1"/>
          <p:nvPr/>
        </p:nvSpPr>
        <p:spPr>
          <a:xfrm>
            <a:off x="501098" y="3944432"/>
            <a:ext cx="8019143" cy="1938992"/>
          </a:xfrm>
          <a:prstGeom prst="rect">
            <a:avLst/>
          </a:prstGeom>
          <a:solidFill>
            <a:schemeClr val="accent5">
              <a:lumMod val="40000"/>
              <a:lumOff val="60000"/>
            </a:schemeClr>
          </a:solidFill>
        </p:spPr>
        <p:txBody>
          <a:bodyPr wrap="square" rtlCol="0">
            <a:spAutoFit/>
          </a:bodyPr>
          <a:lstStyle/>
          <a:p>
            <a:r>
              <a:rPr lang="en-US" sz="2400" b="1" dirty="0"/>
              <a:t>An ISTA can be a personal device.  </a:t>
            </a:r>
          </a:p>
          <a:p>
            <a:r>
              <a:rPr lang="en-US" sz="2400" b="1" dirty="0"/>
              <a:t>Location sharing requires explicit user consent.  </a:t>
            </a:r>
          </a:p>
          <a:p>
            <a:r>
              <a:rPr lang="en-US" sz="2400" b="1" dirty="0"/>
              <a:t>A user’s privacy choice shall not be dictated by a network. </a:t>
            </a:r>
          </a:p>
          <a:p>
            <a:r>
              <a:rPr lang="en-US" sz="2400" b="1" dirty="0"/>
              <a:t>Public policy and regulatory statutes increasingly driving user privacy expectations.</a:t>
            </a:r>
          </a:p>
        </p:txBody>
      </p:sp>
      <p:sp>
        <p:nvSpPr>
          <p:cNvPr id="11" name="Up Arrow 10"/>
          <p:cNvSpPr/>
          <p:nvPr/>
        </p:nvSpPr>
        <p:spPr bwMode="auto">
          <a:xfrm>
            <a:off x="3785095" y="3144382"/>
            <a:ext cx="1451148" cy="504056"/>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3498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20688"/>
            <a:ext cx="7798220" cy="949797"/>
          </a:xfrm>
        </p:spPr>
        <p:txBody>
          <a:bodyPr/>
          <a:lstStyle/>
          <a:p>
            <a:r>
              <a:rPr lang="en-US" dirty="0"/>
              <a:t>Our Positions and Rationale (2)</a:t>
            </a:r>
          </a:p>
        </p:txBody>
      </p:sp>
      <p:sp>
        <p:nvSpPr>
          <p:cNvPr id="4" name="Footer Placeholder 3"/>
          <p:cNvSpPr>
            <a:spLocks noGrp="1"/>
          </p:cNvSpPr>
          <p:nvPr>
            <p:ph type="ftr" sz="quarter" idx="10"/>
          </p:nvPr>
        </p:nvSpPr>
        <p:spPr/>
        <p:txBody>
          <a:bodyPr/>
          <a:lstStyle/>
          <a:p>
            <a:pPr>
              <a:defRPr/>
            </a:pPr>
            <a:r>
              <a:rPr lang="en-GB" smtClean="0"/>
              <a:t>Q. Wang, C. Hartman, Apple, Inc, et al.</a:t>
            </a:r>
            <a:endParaRPr lang="en-GB"/>
          </a:p>
        </p:txBody>
      </p:sp>
      <p:sp>
        <p:nvSpPr>
          <p:cNvPr id="5" name="Slide Number Placeholder 4"/>
          <p:cNvSpPr>
            <a:spLocks noGrp="1"/>
          </p:cNvSpPr>
          <p:nvPr>
            <p:ph type="sldNum" sz="quarter" idx="11"/>
          </p:nvPr>
        </p:nvSpPr>
        <p:spPr/>
        <p:txBody>
          <a:bodyPr/>
          <a:lstStyle/>
          <a:p>
            <a:pPr>
              <a:defRPr/>
            </a:pPr>
            <a:r>
              <a:rPr lang="en-GB" altLang="en-US"/>
              <a:t>Slide </a:t>
            </a:r>
            <a:fld id="{98CE6AED-B9D7-6640-80A9-6BE85BF1631B}" type="slidenum">
              <a:rPr lang="en-GB" altLang="en-US" smtClean="0"/>
              <a:pPr>
                <a:defRPr/>
              </a:pPr>
              <a:t>6</a:t>
            </a:fld>
            <a:endParaRPr lang="en-GB" altLang="en-US"/>
          </a:p>
        </p:txBody>
      </p:sp>
      <p:sp>
        <p:nvSpPr>
          <p:cNvPr id="7" name="TextBox 6"/>
          <p:cNvSpPr txBox="1"/>
          <p:nvPr/>
        </p:nvSpPr>
        <p:spPr>
          <a:xfrm>
            <a:off x="395536" y="1507558"/>
            <a:ext cx="8280920" cy="830997"/>
          </a:xfrm>
          <a:prstGeom prst="rect">
            <a:avLst/>
          </a:prstGeom>
          <a:solidFill>
            <a:srgbClr val="D4E5F4"/>
          </a:solidFill>
        </p:spPr>
        <p:txBody>
          <a:bodyPr wrap="square" rtlCol="0">
            <a:spAutoFit/>
          </a:bodyPr>
          <a:lstStyle/>
          <a:p>
            <a:r>
              <a:rPr lang="en-US" sz="2400" b="1" dirty="0"/>
              <a:t>RSTA shall not override ISTA’s ”I2R LMR Feedback” in RSTA’s negotiation responding frame. </a:t>
            </a:r>
          </a:p>
        </p:txBody>
      </p:sp>
      <p:sp>
        <p:nvSpPr>
          <p:cNvPr id="8" name="TextBox 7"/>
          <p:cNvSpPr txBox="1"/>
          <p:nvPr/>
        </p:nvSpPr>
        <p:spPr>
          <a:xfrm>
            <a:off x="370210" y="3109342"/>
            <a:ext cx="8280920" cy="3241913"/>
          </a:xfrm>
          <a:prstGeom prst="rect">
            <a:avLst/>
          </a:prstGeom>
          <a:solidFill>
            <a:schemeClr val="accent5">
              <a:lumMod val="40000"/>
              <a:lumOff val="60000"/>
            </a:schemeClr>
          </a:solidFill>
        </p:spPr>
        <p:txBody>
          <a:bodyPr wrap="square" rtlCol="0">
            <a:spAutoFit/>
          </a:bodyPr>
          <a:lstStyle/>
          <a:p>
            <a:pPr>
              <a:spcAft>
                <a:spcPts val="400"/>
              </a:spcAft>
            </a:pPr>
            <a:r>
              <a:rPr lang="en-US" sz="2400" b="1" dirty="0"/>
              <a:t>Philosophically:</a:t>
            </a:r>
          </a:p>
          <a:p>
            <a:r>
              <a:rPr lang="en-US" sz="2000" b="1" dirty="0"/>
              <a:t>Due to the very nature of privacy,</a:t>
            </a:r>
            <a:r>
              <a:rPr lang="en-US" sz="2000" b="1" dirty="0">
                <a:solidFill>
                  <a:srgbClr val="FF0000"/>
                </a:solidFill>
              </a:rPr>
              <a:t> </a:t>
            </a:r>
            <a:r>
              <a:rPr lang="en-US" sz="2000" b="1" dirty="0"/>
              <a:t>and the increasing regulatory oversight, ISTA’s privacy choice shall always be respected.</a:t>
            </a:r>
          </a:p>
          <a:p>
            <a:pPr>
              <a:spcBef>
                <a:spcPts val="1200"/>
              </a:spcBef>
              <a:spcAft>
                <a:spcPts val="400"/>
              </a:spcAft>
            </a:pPr>
            <a:r>
              <a:rPr lang="en-US" sz="2400" b="1" dirty="0"/>
              <a:t>Technically: </a:t>
            </a:r>
          </a:p>
          <a:p>
            <a:r>
              <a:rPr lang="en-US" sz="2000" b="1" dirty="0"/>
              <a:t>Changing an ISTA’s ”I2R LMR Feedback” setting requires a specific action by an end user, which cannot be accomplished by receiving an RSTA’s negotiation response frame with an overridden value at the MAC layer.  Allowing overriding by removing the user from this critical decision makes no technical sense. </a:t>
            </a:r>
          </a:p>
        </p:txBody>
      </p:sp>
      <p:sp>
        <p:nvSpPr>
          <p:cNvPr id="9" name="Up Arrow 8">
            <a:extLst>
              <a:ext uri="{FF2B5EF4-FFF2-40B4-BE49-F238E27FC236}">
                <a16:creationId xmlns:a16="http://schemas.microsoft.com/office/drawing/2014/main" xmlns="" id="{A1502559-EFBC-CC4A-A262-7AD665CFF4A0}"/>
              </a:ext>
            </a:extLst>
          </p:cNvPr>
          <p:cNvSpPr/>
          <p:nvPr/>
        </p:nvSpPr>
        <p:spPr bwMode="auto">
          <a:xfrm>
            <a:off x="3810422" y="2462713"/>
            <a:ext cx="1451148" cy="504056"/>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5986746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620688"/>
            <a:ext cx="7798220" cy="949797"/>
          </a:xfrm>
        </p:spPr>
        <p:txBody>
          <a:bodyPr/>
          <a:lstStyle/>
          <a:p>
            <a:r>
              <a:rPr lang="en-US" dirty="0"/>
              <a:t>Our Positions and Rationale (3)</a:t>
            </a:r>
          </a:p>
        </p:txBody>
      </p:sp>
      <p:sp>
        <p:nvSpPr>
          <p:cNvPr id="4" name="Footer Placeholder 3"/>
          <p:cNvSpPr>
            <a:spLocks noGrp="1"/>
          </p:cNvSpPr>
          <p:nvPr>
            <p:ph type="ftr" sz="quarter" idx="10"/>
          </p:nvPr>
        </p:nvSpPr>
        <p:spPr/>
        <p:txBody>
          <a:bodyPr/>
          <a:lstStyle/>
          <a:p>
            <a:pPr>
              <a:defRPr/>
            </a:pPr>
            <a:r>
              <a:rPr lang="en-GB" smtClean="0"/>
              <a:t>Q. Wang, C. Hartman, Apple, Inc, et al.</a:t>
            </a:r>
            <a:endParaRPr lang="en-GB"/>
          </a:p>
        </p:txBody>
      </p:sp>
      <p:sp>
        <p:nvSpPr>
          <p:cNvPr id="5" name="Slide Number Placeholder 4"/>
          <p:cNvSpPr>
            <a:spLocks noGrp="1"/>
          </p:cNvSpPr>
          <p:nvPr>
            <p:ph type="sldNum" sz="quarter" idx="11"/>
          </p:nvPr>
        </p:nvSpPr>
        <p:spPr/>
        <p:txBody>
          <a:bodyPr/>
          <a:lstStyle/>
          <a:p>
            <a:pPr>
              <a:defRPr/>
            </a:pPr>
            <a:r>
              <a:rPr lang="en-GB" altLang="en-US"/>
              <a:t>Slide </a:t>
            </a:r>
            <a:fld id="{98CE6AED-B9D7-6640-80A9-6BE85BF1631B}" type="slidenum">
              <a:rPr lang="en-GB" altLang="en-US" smtClean="0"/>
              <a:pPr>
                <a:defRPr/>
              </a:pPr>
              <a:t>7</a:t>
            </a:fld>
            <a:endParaRPr lang="en-GB" altLang="en-US"/>
          </a:p>
        </p:txBody>
      </p:sp>
      <p:sp>
        <p:nvSpPr>
          <p:cNvPr id="7" name="TextBox 6"/>
          <p:cNvSpPr txBox="1"/>
          <p:nvPr/>
        </p:nvSpPr>
        <p:spPr>
          <a:xfrm>
            <a:off x="524782" y="1778279"/>
            <a:ext cx="8019143" cy="830997"/>
          </a:xfrm>
          <a:prstGeom prst="rect">
            <a:avLst/>
          </a:prstGeom>
          <a:solidFill>
            <a:srgbClr val="D4E5F4"/>
          </a:solidFill>
        </p:spPr>
        <p:txBody>
          <a:bodyPr wrap="square" rtlCol="0">
            <a:spAutoFit/>
          </a:bodyPr>
          <a:lstStyle/>
          <a:p>
            <a:r>
              <a:rPr lang="en-US" sz="2400" b="1" dirty="0"/>
              <a:t>RSTA shall not reject a ranging request </a:t>
            </a:r>
            <a:r>
              <a:rPr lang="en-US" sz="2400" b="1" dirty="0">
                <a:solidFill>
                  <a:srgbClr val="0070C0"/>
                </a:solidFill>
              </a:rPr>
              <a:t>solely</a:t>
            </a:r>
            <a:r>
              <a:rPr lang="en-US" sz="2400" b="1" dirty="0"/>
              <a:t> because ISTA has not explicitly granted permission to share its location. </a:t>
            </a:r>
          </a:p>
        </p:txBody>
      </p:sp>
      <p:sp>
        <p:nvSpPr>
          <p:cNvPr id="6" name="TextBox 5"/>
          <p:cNvSpPr txBox="1"/>
          <p:nvPr/>
        </p:nvSpPr>
        <p:spPr>
          <a:xfrm>
            <a:off x="107504" y="3464656"/>
            <a:ext cx="2304256" cy="2308324"/>
          </a:xfrm>
          <a:prstGeom prst="rect">
            <a:avLst/>
          </a:prstGeom>
          <a:solidFill>
            <a:schemeClr val="accent5">
              <a:lumMod val="40000"/>
              <a:lumOff val="60000"/>
            </a:schemeClr>
          </a:solidFill>
        </p:spPr>
        <p:txBody>
          <a:bodyPr wrap="square" rtlCol="0">
            <a:spAutoFit/>
          </a:bodyPr>
          <a:lstStyle/>
          <a:p>
            <a:r>
              <a:rPr lang="en-US" sz="2400" b="1" dirty="0"/>
              <a:t>802.11 protocol execution shall not rely on users’ surrender </a:t>
            </a:r>
            <a:r>
              <a:rPr lang="en-US" sz="2400" b="1"/>
              <a:t>of privacy control. </a:t>
            </a:r>
            <a:endParaRPr lang="en-US" sz="2400" b="1" dirty="0"/>
          </a:p>
        </p:txBody>
      </p:sp>
      <p:sp>
        <p:nvSpPr>
          <p:cNvPr id="9" name="TextBox 8"/>
          <p:cNvSpPr txBox="1"/>
          <p:nvPr/>
        </p:nvSpPr>
        <p:spPr>
          <a:xfrm>
            <a:off x="2502770" y="3452720"/>
            <a:ext cx="3775134" cy="2308324"/>
          </a:xfrm>
          <a:prstGeom prst="rect">
            <a:avLst/>
          </a:prstGeom>
          <a:solidFill>
            <a:schemeClr val="accent5">
              <a:lumMod val="40000"/>
              <a:lumOff val="60000"/>
            </a:schemeClr>
          </a:solidFill>
        </p:spPr>
        <p:txBody>
          <a:bodyPr wrap="square" rtlCol="0">
            <a:spAutoFit/>
          </a:bodyPr>
          <a:lstStyle/>
          <a:p>
            <a:r>
              <a:rPr lang="en-US" sz="2400" b="1" dirty="0"/>
              <a:t>Rejection (i.e., no ranging) because of ISTA’s not sharing location at the </a:t>
            </a:r>
            <a:r>
              <a:rPr lang="en-US" sz="2400" b="1" dirty="0">
                <a:solidFill>
                  <a:srgbClr val="0070C0"/>
                </a:solidFill>
              </a:rPr>
              <a:t>PHY/MAC layer</a:t>
            </a:r>
            <a:r>
              <a:rPr lang="en-US" sz="2400" b="1" dirty="0"/>
              <a:t> precludes ISTA’s location sharing at </a:t>
            </a:r>
            <a:r>
              <a:rPr lang="en-US" sz="2400" b="1" dirty="0">
                <a:solidFill>
                  <a:srgbClr val="0070C0"/>
                </a:solidFill>
              </a:rPr>
              <a:t>a higher layer </a:t>
            </a:r>
            <a:r>
              <a:rPr lang="en-US" sz="2400" b="1" dirty="0"/>
              <a:t>if desired. </a:t>
            </a:r>
          </a:p>
        </p:txBody>
      </p:sp>
      <p:sp>
        <p:nvSpPr>
          <p:cNvPr id="10" name="TextBox 9"/>
          <p:cNvSpPr txBox="1"/>
          <p:nvPr/>
        </p:nvSpPr>
        <p:spPr>
          <a:xfrm>
            <a:off x="6368914" y="3464656"/>
            <a:ext cx="2523566" cy="2308324"/>
          </a:xfrm>
          <a:prstGeom prst="rect">
            <a:avLst/>
          </a:prstGeom>
          <a:solidFill>
            <a:schemeClr val="accent5">
              <a:lumMod val="40000"/>
              <a:lumOff val="60000"/>
            </a:schemeClr>
          </a:solidFill>
        </p:spPr>
        <p:txBody>
          <a:bodyPr wrap="square" rtlCol="0">
            <a:spAutoFit/>
          </a:bodyPr>
          <a:lstStyle/>
          <a:p>
            <a:r>
              <a:rPr lang="en-US" sz="2400" b="1" dirty="0"/>
              <a:t>Not providing ranging service to those ISTAs impairs 11az market adoption and success. </a:t>
            </a:r>
          </a:p>
        </p:txBody>
      </p:sp>
      <p:sp>
        <p:nvSpPr>
          <p:cNvPr id="12" name="Up Arrow 11">
            <a:extLst>
              <a:ext uri="{FF2B5EF4-FFF2-40B4-BE49-F238E27FC236}">
                <a16:creationId xmlns:a16="http://schemas.microsoft.com/office/drawing/2014/main" xmlns="" id="{6E680CFB-C096-3E4A-8D29-F70933297432}"/>
              </a:ext>
            </a:extLst>
          </p:cNvPr>
          <p:cNvSpPr/>
          <p:nvPr/>
        </p:nvSpPr>
        <p:spPr bwMode="auto">
          <a:xfrm>
            <a:off x="3884526" y="2778970"/>
            <a:ext cx="1451148" cy="504056"/>
          </a:xfrm>
          <a:prstGeom prst="upArrow">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7412903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53AA6F1-C1B6-9940-B3B9-6AB79A03602B}"/>
              </a:ext>
            </a:extLst>
          </p:cNvPr>
          <p:cNvSpPr>
            <a:spLocks noGrp="1"/>
          </p:cNvSpPr>
          <p:nvPr>
            <p:ph type="title"/>
          </p:nvPr>
        </p:nvSpPr>
        <p:spPr>
          <a:xfrm>
            <a:off x="611560" y="710108"/>
            <a:ext cx="7772400" cy="536575"/>
          </a:xfrm>
          <a:extLst>
            <a:ext uri="{909E8E84-426E-40dd-AFC4-6F175D3DCCD1}"/>
            <a:ext uri="{91240B29-F687-4f45-9708-019B960494DF}"/>
            <a:ext uri="{AF507438-7753-43e0-B8FC-AC1667EBCBE1}"/>
          </a:extLst>
        </p:spPr>
        <p:txBody>
          <a:bodyPr/>
          <a:lstStyle/>
          <a:p>
            <a:pPr>
              <a:defRPr/>
            </a:pPr>
            <a:r>
              <a:rPr lang="en-US" dirty="0">
                <a:ea typeface="+mj-ea"/>
                <a:cs typeface="+mj-cs"/>
              </a:rPr>
              <a:t>Compromise under consideration</a:t>
            </a:r>
          </a:p>
        </p:txBody>
      </p:sp>
      <p:sp>
        <p:nvSpPr>
          <p:cNvPr id="17410" name="Content Placeholder 2">
            <a:extLst>
              <a:ext uri="{FF2B5EF4-FFF2-40B4-BE49-F238E27FC236}">
                <a16:creationId xmlns:a16="http://schemas.microsoft.com/office/drawing/2014/main" xmlns="" id="{BA706441-BBF4-554C-BC0B-8F493E76E2B7}"/>
              </a:ext>
            </a:extLst>
          </p:cNvPr>
          <p:cNvSpPr>
            <a:spLocks noGrp="1" noChangeArrowheads="1"/>
          </p:cNvSpPr>
          <p:nvPr>
            <p:ph idx="1"/>
          </p:nvPr>
        </p:nvSpPr>
        <p:spPr>
          <a:xfrm>
            <a:off x="198160" y="1412776"/>
            <a:ext cx="9036496" cy="699947"/>
          </a:xfrm>
        </p:spPr>
        <p:txBody>
          <a:bodyPr/>
          <a:lstStyle/>
          <a:p>
            <a:pPr>
              <a:spcAft>
                <a:spcPts val="600"/>
              </a:spcAft>
            </a:pPr>
            <a:r>
              <a:rPr lang="en-US" altLang="en-US" dirty="0">
                <a:ea typeface="ＭＳ Ｐゴシック" panose="020B0600070205080204" pitchFamily="34" charset="-128"/>
              </a:rPr>
              <a:t>Compromise proposal in </a:t>
            </a:r>
            <a:r>
              <a:rPr lang="en-US" altLang="en-US" dirty="0" smtClean="0">
                <a:ea typeface="ＭＳ Ｐゴシック" panose="020B0600070205080204" pitchFamily="34" charset="-128"/>
              </a:rPr>
              <a:t>11-19-0331r3 (not accepted by </a:t>
            </a:r>
            <a:r>
              <a:rPr lang="en-US" altLang="en-US" dirty="0" err="1" smtClean="0">
                <a:ea typeface="ＭＳ Ｐゴシック" panose="020B0600070205080204" pitchFamily="34" charset="-128"/>
              </a:rPr>
              <a:t>TGaz</a:t>
            </a:r>
            <a:r>
              <a:rPr lang="en-US" altLang="en-US" dirty="0" smtClean="0">
                <a:ea typeface="ＭＳ Ｐゴシック" panose="020B0600070205080204" pitchFamily="34" charset="-128"/>
              </a:rPr>
              <a:t>)</a:t>
            </a:r>
            <a:endParaRPr lang="en-US" altLang="en-US" dirty="0">
              <a:ea typeface="ＭＳ Ｐゴシック" panose="020B0600070205080204" pitchFamily="34" charset="-128"/>
            </a:endParaRPr>
          </a:p>
          <a:p>
            <a:pPr lvl="1"/>
            <a:r>
              <a:rPr lang="en-US" altLang="en-US" dirty="0">
                <a:ea typeface="ＭＳ Ｐゴシック" panose="020B0600070205080204" pitchFamily="34" charset="-128"/>
              </a:rPr>
              <a:t>RSTA </a:t>
            </a:r>
            <a:r>
              <a:rPr lang="en-US" altLang="en-US" dirty="0">
                <a:solidFill>
                  <a:srgbClr val="0070C0"/>
                </a:solidFill>
                <a:ea typeface="ＭＳ Ｐゴシック" panose="020B0600070205080204" pitchFamily="34" charset="-128"/>
              </a:rPr>
              <a:t>should not </a:t>
            </a:r>
            <a:r>
              <a:rPr lang="en-US" altLang="en-US" dirty="0">
                <a:ea typeface="ＭＳ Ｐゴシック" panose="020B0600070205080204" pitchFamily="34" charset="-128"/>
              </a:rPr>
              <a:t>reject an ISTA’s request solely because the ISTA is unwilling to share its location. </a:t>
            </a:r>
            <a:endParaRPr lang="en-US" altLang="en-US" dirty="0" smtClean="0">
              <a:ea typeface="ＭＳ Ｐゴシック" panose="020B0600070205080204" pitchFamily="34" charset="-128"/>
            </a:endParaRPr>
          </a:p>
          <a:p>
            <a:pPr lvl="1"/>
            <a:r>
              <a:rPr lang="en-US" altLang="en-US" dirty="0" smtClean="0">
                <a:ea typeface="ＭＳ Ｐゴシック" panose="020B0600070205080204" pitchFamily="34" charset="-128"/>
              </a:rPr>
              <a:t>RSTA </a:t>
            </a:r>
            <a:r>
              <a:rPr lang="en-US" altLang="en-US" dirty="0">
                <a:ea typeface="ＭＳ Ｐゴシック" panose="020B0600070205080204" pitchFamily="34" charset="-128"/>
              </a:rPr>
              <a:t>sets a “Ranging Privacy” bit in the Extended Capabilities element in beacons </a:t>
            </a:r>
          </a:p>
          <a:p>
            <a:endParaRPr lang="en-US" altLang="en-US" dirty="0">
              <a:ea typeface="ＭＳ Ｐゴシック" panose="020B0600070205080204" pitchFamily="34" charset="-128"/>
            </a:endParaRPr>
          </a:p>
        </p:txBody>
      </p:sp>
      <p:sp>
        <p:nvSpPr>
          <p:cNvPr id="17411" name="Slide Number Placeholder 4">
            <a:extLst>
              <a:ext uri="{FF2B5EF4-FFF2-40B4-BE49-F238E27FC236}">
                <a16:creationId xmlns:a16="http://schemas.microsoft.com/office/drawing/2014/main" xmlns="" id="{6A1302FD-B83D-D84C-B2B6-550EC31385DA}"/>
              </a:ext>
            </a:extLst>
          </p:cNvPr>
          <p:cNvSpPr>
            <a:spLocks noGrp="1"/>
          </p:cNvSpPr>
          <p:nvPr>
            <p:ph type="sldNum" sz="quarter" idx="11"/>
          </p:nvPr>
        </p:nvSpPr>
        <p:spPr>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GB" altLang="en-US" sz="1200" b="0"/>
              <a:t>Slide </a:t>
            </a:r>
            <a:fld id="{46D61B28-6155-CE42-821F-824631F17FFA}" type="slidenum">
              <a:rPr lang="en-GB" altLang="en-US" sz="1200" b="0" smtClean="0"/>
              <a:pPr>
                <a:spcBef>
                  <a:spcPct val="0"/>
                </a:spcBef>
                <a:buFontTx/>
                <a:buNone/>
              </a:pPr>
              <a:t>8</a:t>
            </a:fld>
            <a:endParaRPr lang="en-GB" altLang="en-US" sz="1200" b="0"/>
          </a:p>
        </p:txBody>
      </p:sp>
      <p:sp>
        <p:nvSpPr>
          <p:cNvPr id="6" name="Footer Placeholder 3">
            <a:extLst>
              <a:ext uri="{FF2B5EF4-FFF2-40B4-BE49-F238E27FC236}">
                <a16:creationId xmlns:a16="http://schemas.microsoft.com/office/drawing/2014/main" xmlns="" id="{F0ABE647-9192-4545-9664-E1D52B2F9E40}"/>
              </a:ext>
            </a:extLst>
          </p:cNvPr>
          <p:cNvSpPr>
            <a:spLocks noGrp="1"/>
          </p:cNvSpPr>
          <p:nvPr>
            <p:ph type="ftr" sz="quarter" idx="10"/>
          </p:nvPr>
        </p:nvSpPr>
        <p:spPr>
          <a:xfrm>
            <a:off x="5594350" y="6475413"/>
            <a:ext cx="2932113" cy="184150"/>
          </a:xfrm>
        </p:spPr>
        <p:txBody>
          <a:bodyPr/>
          <a:lstStyle>
            <a:lvl1pPr>
              <a:defRPr sz="1200">
                <a:solidFill>
                  <a:schemeClr val="tx1"/>
                </a:solidFill>
                <a:latin typeface="Times New Roman" charset="0"/>
              </a:defRPr>
            </a:lvl1pPr>
            <a:lvl2pPr marL="742950" indent="-285750">
              <a:defRPr sz="1200">
                <a:solidFill>
                  <a:schemeClr val="tx1"/>
                </a:solidFill>
                <a:latin typeface="Times New Roman" charset="0"/>
              </a:defRPr>
            </a:lvl2pPr>
            <a:lvl3pPr marL="1143000" indent="-228600">
              <a:defRPr sz="1200">
                <a:solidFill>
                  <a:schemeClr val="tx1"/>
                </a:solidFill>
                <a:latin typeface="Times New Roman" charset="0"/>
              </a:defRPr>
            </a:lvl3pPr>
            <a:lvl4pPr marL="1600200" indent="-228600">
              <a:defRPr sz="1200">
                <a:solidFill>
                  <a:schemeClr val="tx1"/>
                </a:solidFill>
                <a:latin typeface="Times New Roman" charset="0"/>
              </a:defRPr>
            </a:lvl4pPr>
            <a:lvl5pPr marL="2057400" indent="-228600">
              <a:defRPr sz="1200">
                <a:solidFill>
                  <a:schemeClr val="tx1"/>
                </a:solidFill>
                <a:latin typeface="Times New Roman" charset="0"/>
              </a:defRPr>
            </a:lvl5pPr>
            <a:lvl6pPr marL="2514600" indent="-228600" eaLnBrk="0" fontAlgn="base" hangingPunct="0">
              <a:spcBef>
                <a:spcPct val="0"/>
              </a:spcBef>
              <a:spcAft>
                <a:spcPct val="0"/>
              </a:spcAft>
              <a:defRPr sz="1200">
                <a:solidFill>
                  <a:schemeClr val="tx1"/>
                </a:solidFill>
                <a:latin typeface="Times New Roman" charset="0"/>
              </a:defRPr>
            </a:lvl6pPr>
            <a:lvl7pPr marL="2971800" indent="-228600" eaLnBrk="0" fontAlgn="base" hangingPunct="0">
              <a:spcBef>
                <a:spcPct val="0"/>
              </a:spcBef>
              <a:spcAft>
                <a:spcPct val="0"/>
              </a:spcAft>
              <a:defRPr sz="1200">
                <a:solidFill>
                  <a:schemeClr val="tx1"/>
                </a:solidFill>
                <a:latin typeface="Times New Roman" charset="0"/>
              </a:defRPr>
            </a:lvl7pPr>
            <a:lvl8pPr marL="3429000" indent="-228600" eaLnBrk="0" fontAlgn="base" hangingPunct="0">
              <a:spcBef>
                <a:spcPct val="0"/>
              </a:spcBef>
              <a:spcAft>
                <a:spcPct val="0"/>
              </a:spcAft>
              <a:defRPr sz="1200">
                <a:solidFill>
                  <a:schemeClr val="tx1"/>
                </a:solidFill>
                <a:latin typeface="Times New Roman" charset="0"/>
              </a:defRPr>
            </a:lvl8pPr>
            <a:lvl9pPr marL="3886200" indent="-228600" eaLnBrk="0" fontAlgn="base" hangingPunct="0">
              <a:spcBef>
                <a:spcPct val="0"/>
              </a:spcBef>
              <a:spcAft>
                <a:spcPct val="0"/>
              </a:spcAft>
              <a:defRPr sz="1200">
                <a:solidFill>
                  <a:schemeClr val="tx1"/>
                </a:solidFill>
                <a:latin typeface="Times New Roman" charset="0"/>
              </a:defRPr>
            </a:lvl9pPr>
          </a:lstStyle>
          <a:p>
            <a:pPr>
              <a:defRPr/>
            </a:pPr>
            <a:r>
              <a:rPr lang="en-GB" altLang="en-US" smtClean="0"/>
              <a:t>Q. Wang, C. Hartman, Apple, Inc, et al.</a:t>
            </a:r>
            <a:endParaRPr lang="en-GB" altLang="en-US"/>
          </a:p>
        </p:txBody>
      </p:sp>
      <p:sp>
        <p:nvSpPr>
          <p:cNvPr id="5" name="TextBox 4"/>
          <p:cNvSpPr txBox="1"/>
          <p:nvPr/>
        </p:nvSpPr>
        <p:spPr>
          <a:xfrm>
            <a:off x="5905713" y="3457094"/>
            <a:ext cx="3240360" cy="1585049"/>
          </a:xfrm>
          <a:prstGeom prst="rect">
            <a:avLst/>
          </a:prstGeom>
          <a:noFill/>
        </p:spPr>
        <p:txBody>
          <a:bodyPr wrap="square" rtlCol="0">
            <a:spAutoFit/>
          </a:bodyPr>
          <a:lstStyle/>
          <a:p>
            <a:r>
              <a:rPr lang="en-US" altLang="en-US" sz="2000" b="1" dirty="0"/>
              <a:t>-- Differentiates between APs </a:t>
            </a:r>
            <a:r>
              <a:rPr lang="en-US" altLang="en-US" sz="2000" b="1" dirty="0" err="1"/>
              <a:t>w.r.t</a:t>
            </a:r>
            <a:r>
              <a:rPr lang="en-US" altLang="en-US" sz="2000" b="1" dirty="0"/>
              <a:t>. sharing policy </a:t>
            </a:r>
          </a:p>
          <a:p>
            <a:pPr>
              <a:spcAft>
                <a:spcPts val="600"/>
              </a:spcAft>
            </a:pPr>
            <a:r>
              <a:rPr lang="en-US" altLang="en-US" sz="2000" b="1" dirty="0"/>
              <a:t>-- Improves negotiation efficiency</a:t>
            </a:r>
          </a:p>
          <a:p>
            <a:endParaRPr lang="en-US" dirty="0"/>
          </a:p>
        </p:txBody>
      </p:sp>
      <p:sp>
        <p:nvSpPr>
          <p:cNvPr id="9" name="Content Placeholder 2">
            <a:extLst>
              <a:ext uri="{FF2B5EF4-FFF2-40B4-BE49-F238E27FC236}">
                <a16:creationId xmlns:a16="http://schemas.microsoft.com/office/drawing/2014/main" xmlns="" id="{BA706441-BBF4-554C-BC0B-8F493E76E2B7}"/>
              </a:ext>
            </a:extLst>
          </p:cNvPr>
          <p:cNvSpPr txBox="1">
            <a:spLocks noChangeArrowheads="1"/>
          </p:cNvSpPr>
          <p:nvPr/>
        </p:nvSpPr>
        <p:spPr bwMode="auto">
          <a:xfrm>
            <a:off x="175442" y="5024215"/>
            <a:ext cx="8782620" cy="1368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r>
              <a:rPr lang="en-US" altLang="en-US" kern="0" dirty="0" smtClean="0">
                <a:ea typeface="ＭＳ Ｐゴシック" panose="020B0600070205080204" pitchFamily="34" charset="-128"/>
              </a:rPr>
              <a:t>RSTA </a:t>
            </a:r>
            <a:r>
              <a:rPr lang="en-US" altLang="en-US" kern="0" dirty="0">
                <a:ea typeface="ＭＳ Ｐゴシック" panose="020B0600070205080204" pitchFamily="34" charset="-128"/>
              </a:rPr>
              <a:t>with Ranging Privacy bit set to 1 </a:t>
            </a:r>
            <a:r>
              <a:rPr lang="en-US" altLang="en-US" kern="0" dirty="0">
                <a:solidFill>
                  <a:srgbClr val="0070C0"/>
                </a:solidFill>
                <a:ea typeface="ＭＳ Ｐゴシック" panose="020B0600070205080204" pitchFamily="34" charset="-128"/>
              </a:rPr>
              <a:t>shall not </a:t>
            </a:r>
            <a:r>
              <a:rPr lang="en-US" altLang="en-US" kern="0" dirty="0">
                <a:ea typeface="ＭＳ Ｐゴシック" panose="020B0600070205080204" pitchFamily="34" charset="-128"/>
              </a:rPr>
              <a:t>reject an ISTA’s request solely because the ISTA is unwilling to share its location. </a:t>
            </a:r>
          </a:p>
          <a:p>
            <a:endParaRPr lang="en-US" altLang="en-US" kern="0" dirty="0">
              <a:ea typeface="ＭＳ Ｐゴシック" panose="020B0600070205080204" pitchFamily="34" charset="-128"/>
            </a:endParaRPr>
          </a:p>
          <a:p>
            <a:pPr marL="457200" lvl="1" indent="0">
              <a:buNone/>
            </a:pPr>
            <a:endParaRPr lang="en-US" altLang="en-US" kern="0" dirty="0">
              <a:ea typeface="ＭＳ Ｐゴシック" panose="020B0600070205080204" pitchFamily="34" charset="-128"/>
            </a:endParaRPr>
          </a:p>
          <a:p>
            <a:pPr lvl="1"/>
            <a:endParaRPr lang="en-US" altLang="en-US" kern="0" dirty="0">
              <a:ea typeface="ＭＳ Ｐゴシック" panose="020B0600070205080204" pitchFamily="34" charset="-128"/>
            </a:endParaRPr>
          </a:p>
        </p:txBody>
      </p:sp>
      <p:pic>
        <p:nvPicPr>
          <p:cNvPr id="8" name="Picture 7"/>
          <p:cNvPicPr>
            <a:picLocks noChangeAspect="1"/>
          </p:cNvPicPr>
          <p:nvPr/>
        </p:nvPicPr>
        <p:blipFill>
          <a:blip r:embed="rId3"/>
          <a:stretch>
            <a:fillRect/>
          </a:stretch>
        </p:blipFill>
        <p:spPr>
          <a:xfrm>
            <a:off x="442621" y="3367789"/>
            <a:ext cx="5222501" cy="1579488"/>
          </a:xfrm>
          <a:prstGeom prst="rect">
            <a:avLst/>
          </a:prstGeom>
        </p:spPr>
      </p:pic>
      <p:sp>
        <p:nvSpPr>
          <p:cNvPr id="10" name="Content Placeholder 2">
            <a:extLst>
              <a:ext uri="{FF2B5EF4-FFF2-40B4-BE49-F238E27FC236}">
                <a16:creationId xmlns:a16="http://schemas.microsoft.com/office/drawing/2014/main" xmlns="" id="{53B11938-2917-B54D-9115-7F42D8CB1EB4}"/>
              </a:ext>
            </a:extLst>
          </p:cNvPr>
          <p:cNvSpPr txBox="1">
            <a:spLocks noChangeArrowheads="1"/>
          </p:cNvSpPr>
          <p:nvPr/>
        </p:nvSpPr>
        <p:spPr bwMode="auto">
          <a:xfrm>
            <a:off x="218790" y="5816303"/>
            <a:ext cx="8782620" cy="4930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en-US" kern="0" dirty="0">
                <a:ea typeface="ＭＳ Ｐゴシック" panose="020B0600070205080204" pitchFamily="34" charset="-128"/>
              </a:rPr>
              <a:t>Further compromise discussions are still ongoing.</a:t>
            </a:r>
          </a:p>
          <a:p>
            <a:pPr lvl="1"/>
            <a:endParaRPr lang="en-US" altLang="en-US" kern="0" dirty="0">
              <a:ea typeface="ＭＳ Ｐゴシック" panose="020B0600070205080204" pitchFamily="34" charset="-128"/>
            </a:endParaRPr>
          </a:p>
        </p:txBody>
      </p:sp>
    </p:spTree>
    <p:extLst>
      <p:ext uri="{BB962C8B-B14F-4D97-AF65-F5344CB8AC3E}">
        <p14:creationId xmlns:p14="http://schemas.microsoft.com/office/powerpoint/2010/main" val="1855047497"/>
      </p:ext>
    </p:extLst>
  </p:cSld>
  <p:clrMapOvr>
    <a:masterClrMapping/>
  </p:clrMapOvr>
  <p:timing>
    <p:tnLst>
      <p:par>
        <p:cTn id="1" dur="indefinite" restart="never" nodeType="tmRoot"/>
      </p:par>
    </p:tnLst>
  </p:timing>
</p:sld>
</file>

<file path=ppt/theme/theme1.xml><?xml version="1.0" encoding="utf-8"?>
<a:theme xmlns:a="http://schemas.openxmlformats.org/drawingml/2006/main" name="ACcord-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36731</TotalTime>
  <Words>1253</Words>
  <Application>Microsoft Macintosh PowerPoint</Application>
  <PresentationFormat>On-screen Show (4:3)</PresentationFormat>
  <Paragraphs>145</Paragraphs>
  <Slides>14</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HelveticaNeue-Light</vt:lpstr>
      <vt:lpstr>ＭＳ Ｐゴシック</vt:lpstr>
      <vt:lpstr>Times New Roman</vt:lpstr>
      <vt:lpstr>ACcord-Submission</vt:lpstr>
      <vt:lpstr>11az Ranging and Location Privacy</vt:lpstr>
      <vt:lpstr>Motivation  </vt:lpstr>
      <vt:lpstr>Background on FTM</vt:lpstr>
      <vt:lpstr>Background on FTM – cont’d</vt:lpstr>
      <vt:lpstr>11az Ranging/Location Privacy Debate</vt:lpstr>
      <vt:lpstr>Our Positions and Rationale (1)</vt:lpstr>
      <vt:lpstr>Our Positions and Rationale (2)</vt:lpstr>
      <vt:lpstr>Our Positions and Rationale (3)</vt:lpstr>
      <vt:lpstr>Compromise under consideration</vt:lpstr>
      <vt:lpstr>Serious Implications For 802.11 </vt:lpstr>
      <vt:lpstr>11az Status</vt:lpstr>
      <vt:lpstr>Straw Poll 1</vt:lpstr>
      <vt:lpstr>Straw Poll 2</vt:lpstr>
      <vt:lpstr>References</vt:lpstr>
    </vt:vector>
  </TitlesOfParts>
  <Company>Intel Corporation</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apstephe, 100</dc:creator>
  <cp:lastModifiedBy>Microsoft Office User</cp:lastModifiedBy>
  <cp:revision>980</cp:revision>
  <cp:lastPrinted>1998-02-10T13:28:06Z</cp:lastPrinted>
  <dcterms:created xsi:type="dcterms:W3CDTF">2009-11-13T19:11:16Z</dcterms:created>
  <dcterms:modified xsi:type="dcterms:W3CDTF">2019-05-15T14:36:32Z</dcterms:modified>
</cp:coreProperties>
</file>