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111" y="-13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802.11-19/0897r0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security-update-april-20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wi-fi.org/news-events/newsroom/new-features-added-to-wi-fi-certified-passpoin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2019-05-15</a:t>
            </a:r>
            <a:endParaRPr lang="en-GB" altLang="en-US" sz="2000" b="0" dirty="0" smtClean="0"/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4</a:t>
            </a:r>
            <a:r>
              <a:rPr lang="en-US" altLang="en-US" sz="2600" b="0" baseline="30000" dirty="0" smtClean="0"/>
              <a:t>th</a:t>
            </a:r>
            <a:r>
              <a:rPr lang="en-US" altLang="en-US" sz="2600" b="0" dirty="0" smtClean="0"/>
              <a:t> Mar 2019 in Shanghai China.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r>
              <a:rPr lang="en-US" altLang="en-US" sz="1900" b="0" dirty="0" smtClean="0"/>
              <a:t>10</a:t>
            </a:r>
            <a:r>
              <a:rPr lang="en-US" altLang="en-US" sz="1900" b="0" baseline="30000" dirty="0" smtClean="0"/>
              <a:t>th</a:t>
            </a:r>
            <a:r>
              <a:rPr lang="en-US" altLang="en-US" sz="1900" b="0" dirty="0" smtClean="0"/>
              <a:t> Apr</a:t>
            </a:r>
            <a:r>
              <a:rPr lang="en-US" altLang="en-US" sz="1900" b="0" dirty="0" smtClean="0"/>
              <a:t> </a:t>
            </a:r>
            <a:r>
              <a:rPr lang="en-US" altLang="en-US" sz="1900" b="0" dirty="0" smtClean="0"/>
              <a:t>2019 </a:t>
            </a:r>
            <a:r>
              <a:rPr lang="en-US" sz="1900" b="0" dirty="0"/>
              <a:t>Wi-Fi Alliance</a:t>
            </a:r>
            <a:r>
              <a:rPr lang="en-US" sz="1900" b="0" baseline="30000" dirty="0"/>
              <a:t>®</a:t>
            </a:r>
            <a:r>
              <a:rPr lang="en-US" sz="1900" b="0" dirty="0"/>
              <a:t> </a:t>
            </a:r>
            <a:r>
              <a:rPr lang="en-US" sz="1900" b="0" dirty="0" smtClean="0"/>
              <a:t>provided a WPA3 security update</a:t>
            </a:r>
            <a:endParaRPr lang="en-US" sz="1900" b="0" dirty="0"/>
          </a:p>
          <a:p>
            <a:pPr lvl="2">
              <a:defRPr/>
            </a:pPr>
            <a:r>
              <a:rPr lang="en-US" altLang="en-US" sz="1500" dirty="0">
                <a:hlinkClick r:id="rId3"/>
              </a:rPr>
              <a:t>https://</a:t>
            </a:r>
            <a:r>
              <a:rPr lang="en-US" altLang="en-US" sz="1500" dirty="0" smtClean="0">
                <a:hlinkClick r:id="rId3"/>
              </a:rPr>
              <a:t>www.wi-fi.org/news-events/newsroom/wi-fi-alliance-security-update-april-2019</a:t>
            </a:r>
            <a:r>
              <a:rPr lang="en-US" altLang="en-US" sz="1500" dirty="0" smtClean="0"/>
              <a:t> </a:t>
            </a:r>
            <a:r>
              <a:rPr lang="en-US" altLang="en-US" sz="1500" dirty="0" smtClean="0"/>
              <a:t> </a:t>
            </a:r>
            <a:endParaRPr lang="en-US" altLang="en-US" sz="1800" dirty="0"/>
          </a:p>
          <a:p>
            <a:pPr lvl="1">
              <a:defRPr/>
            </a:pPr>
            <a:r>
              <a:rPr lang="en-US" altLang="en-US" sz="1900" b="0" dirty="0" smtClean="0"/>
              <a:t>16</a:t>
            </a:r>
            <a:r>
              <a:rPr lang="en-US" altLang="en-US" sz="1900" b="0" baseline="30000" dirty="0" smtClean="0"/>
              <a:t>th</a:t>
            </a:r>
            <a:r>
              <a:rPr lang="en-US" altLang="en-US" sz="1900" b="0" dirty="0"/>
              <a:t> Apr 2019 </a:t>
            </a:r>
            <a:r>
              <a:rPr lang="en-US" altLang="en-US" sz="1900" b="0" dirty="0" smtClean="0"/>
              <a:t>Wi-Fi Alliance® announced new </a:t>
            </a:r>
            <a:r>
              <a:rPr lang="en-US" altLang="en-US" sz="1900" b="0" dirty="0" err="1" smtClean="0"/>
              <a:t>passpoint</a:t>
            </a:r>
            <a:r>
              <a:rPr lang="en-US" altLang="en-US" sz="1900" b="0" dirty="0" smtClean="0"/>
              <a:t> features</a:t>
            </a:r>
          </a:p>
          <a:p>
            <a:pPr lvl="2">
              <a:defRPr/>
            </a:pPr>
            <a:r>
              <a:rPr lang="en-US" altLang="en-US" sz="1500" b="0" dirty="0" smtClean="0">
                <a:hlinkClick r:id="rId4"/>
              </a:rPr>
              <a:t>https</a:t>
            </a:r>
            <a:r>
              <a:rPr lang="en-US" altLang="en-US" sz="1500" b="0" dirty="0">
                <a:hlinkClick r:id="rId4"/>
              </a:rPr>
              <a:t>://</a:t>
            </a:r>
            <a:r>
              <a:rPr lang="en-US" altLang="en-US" sz="1500" b="0" dirty="0" smtClean="0">
                <a:hlinkClick r:id="rId4"/>
              </a:rPr>
              <a:t>www.wi-fi.org/news-events/newsroom/new-features-added-to-wi-fi-certified-passpoint</a:t>
            </a:r>
            <a:r>
              <a:rPr lang="en-US" altLang="en-US" sz="1500" b="0" dirty="0" smtClean="0"/>
              <a:t> </a:t>
            </a:r>
            <a:endParaRPr lang="en-US" altLang="en-US" sz="15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Ongoing </a:t>
            </a:r>
            <a:r>
              <a:rPr lang="en-US" altLang="en-US" sz="2600" b="0" dirty="0" smtClean="0"/>
              <a:t>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 / Wi-Fi 6 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3</a:t>
            </a:r>
            <a:r>
              <a:rPr lang="en-US" altLang="en-US" sz="2000" b="0" baseline="30000" dirty="0" smtClean="0"/>
              <a:t>rd</a:t>
            </a:r>
            <a:r>
              <a:rPr lang="en-US" altLang="en-US" sz="2000" b="0" dirty="0" smtClean="0"/>
              <a:t> Jun 2019 in Washington DC USA.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233</Words>
  <Application>Microsoft Office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2019-05-14T21:22:45Z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