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>
        <p:scale>
          <a:sx n="70" d="100"/>
          <a:sy n="70" d="100"/>
        </p:scale>
        <p:origin x="-1111" y="-13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  <a:endParaRPr lang="en-GB" altLang="en-US" sz="1400" smtClean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5/14/2019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5/14/2019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5/14/2019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5/14/2019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5/14/2019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5/14/2019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</a:t>
            </a:r>
            <a:r>
              <a:rPr lang="en-GB" altLang="en-US" sz="1800" b="1" dirty="0" smtClean="0"/>
              <a:t>802.11-19/0897r0</a:t>
            </a:r>
            <a:endParaRPr lang="en-GB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alliance-security-update-april-201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wi-fi.org/news-events/newsroom/new-features-added-to-wi-fi-certified-passpoin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May </a:t>
            </a:r>
            <a:r>
              <a:rPr lang="en-US" altLang="en-US" sz="1800" dirty="0" smtClean="0"/>
              <a:t>2019</a:t>
            </a:r>
            <a:endParaRPr lang="en-GB" altLang="en-US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</a:t>
            </a:r>
            <a:r>
              <a:rPr lang="en-GB" altLang="en-US" sz="2000" b="0" dirty="0" smtClean="0"/>
              <a:t>2019-05-15</a:t>
            </a:r>
            <a:endParaRPr lang="en-GB" altLang="en-US" sz="2000" b="0" dirty="0" smtClean="0"/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86992"/>
              </p:ext>
            </p:extLst>
          </p:nvPr>
        </p:nvGraphicFramePr>
        <p:xfrm>
          <a:off x="534988" y="2348880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Document" r:id="rId4" imgW="8152815" imgH="2321730" progId="Word.Document.8">
                  <p:embed/>
                </p:oleObj>
              </mc:Choice>
              <mc:Fallback>
                <p:oleObj name="Document" r:id="rId4" imgW="8152815" imgH="232173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48880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4704"/>
            <a:ext cx="8062913" cy="540000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sz="2600" b="0" dirty="0" smtClean="0"/>
              <a:t>The last WFA member meeting was held in the week of 4</a:t>
            </a:r>
            <a:r>
              <a:rPr lang="en-US" altLang="en-US" sz="2600" b="0" baseline="30000" dirty="0" smtClean="0"/>
              <a:t>th</a:t>
            </a:r>
            <a:r>
              <a:rPr lang="en-US" altLang="en-US" sz="2600" b="0" dirty="0" smtClean="0"/>
              <a:t> Mar 2019 in Shanghai China.</a:t>
            </a:r>
            <a:endParaRPr lang="en-US" altLang="en-US" sz="2600" b="0" dirty="0"/>
          </a:p>
          <a:p>
            <a:pPr>
              <a:defRPr/>
            </a:pPr>
            <a:endParaRPr lang="en-US" altLang="en-US" sz="2600" b="0" dirty="0" smtClean="0"/>
          </a:p>
          <a:p>
            <a:pPr>
              <a:defRPr/>
            </a:pPr>
            <a:r>
              <a:rPr lang="en-US" altLang="en-US" sz="2600" b="0" dirty="0" smtClean="0"/>
              <a:t>Recent Items of note</a:t>
            </a:r>
          </a:p>
          <a:p>
            <a:pPr lvl="1"/>
            <a:r>
              <a:rPr lang="en-US" altLang="en-US" sz="1900" b="0" dirty="0" smtClean="0"/>
              <a:t>10</a:t>
            </a:r>
            <a:r>
              <a:rPr lang="en-US" altLang="en-US" sz="1900" b="0" baseline="30000" dirty="0" smtClean="0"/>
              <a:t>th</a:t>
            </a:r>
            <a:r>
              <a:rPr lang="en-US" altLang="en-US" sz="1900" b="0" dirty="0" smtClean="0"/>
              <a:t> Apr</a:t>
            </a:r>
            <a:r>
              <a:rPr lang="en-US" altLang="en-US" sz="1900" b="0" dirty="0" smtClean="0"/>
              <a:t> </a:t>
            </a:r>
            <a:r>
              <a:rPr lang="en-US" altLang="en-US" sz="1900" b="0" dirty="0" smtClean="0"/>
              <a:t>2019 </a:t>
            </a:r>
            <a:r>
              <a:rPr lang="en-US" sz="1900" b="0" dirty="0"/>
              <a:t>Wi-Fi Alliance</a:t>
            </a:r>
            <a:r>
              <a:rPr lang="en-US" sz="1900" b="0" baseline="30000" dirty="0"/>
              <a:t>®</a:t>
            </a:r>
            <a:r>
              <a:rPr lang="en-US" sz="1900" b="0" dirty="0"/>
              <a:t> </a:t>
            </a:r>
            <a:r>
              <a:rPr lang="en-US" sz="1900" b="0" dirty="0" smtClean="0"/>
              <a:t>provided a WPA3 security update</a:t>
            </a:r>
            <a:endParaRPr lang="en-US" sz="1900" b="0" dirty="0"/>
          </a:p>
          <a:p>
            <a:pPr lvl="2">
              <a:defRPr/>
            </a:pPr>
            <a:r>
              <a:rPr lang="en-US" altLang="en-US" sz="1500" dirty="0">
                <a:hlinkClick r:id="rId3"/>
              </a:rPr>
              <a:t>https://</a:t>
            </a:r>
            <a:r>
              <a:rPr lang="en-US" altLang="en-US" sz="1500" dirty="0" smtClean="0">
                <a:hlinkClick r:id="rId3"/>
              </a:rPr>
              <a:t>www.wi-fi.org/news-events/newsroom/wi-fi-alliance-security-update-april-2019</a:t>
            </a:r>
            <a:r>
              <a:rPr lang="en-US" altLang="en-US" sz="1500" dirty="0" smtClean="0"/>
              <a:t> </a:t>
            </a:r>
            <a:r>
              <a:rPr lang="en-US" altLang="en-US" sz="1500" dirty="0" smtClean="0"/>
              <a:t> </a:t>
            </a:r>
            <a:endParaRPr lang="en-US" altLang="en-US" sz="1800" dirty="0"/>
          </a:p>
          <a:p>
            <a:pPr lvl="1">
              <a:defRPr/>
            </a:pPr>
            <a:r>
              <a:rPr lang="en-US" altLang="en-US" sz="1900" b="0" dirty="0" smtClean="0"/>
              <a:t>16</a:t>
            </a:r>
            <a:r>
              <a:rPr lang="en-US" altLang="en-US" sz="1900" b="0" baseline="30000" dirty="0" smtClean="0"/>
              <a:t>th</a:t>
            </a:r>
            <a:r>
              <a:rPr lang="en-US" altLang="en-US" sz="1900" b="0" dirty="0"/>
              <a:t> Apr 2019 </a:t>
            </a:r>
            <a:r>
              <a:rPr lang="en-US" altLang="en-US" sz="1900" b="0" dirty="0" smtClean="0"/>
              <a:t>Wi-Fi Alliance® announced new </a:t>
            </a:r>
            <a:r>
              <a:rPr lang="en-US" altLang="en-US" sz="1900" b="0" dirty="0" err="1" smtClean="0"/>
              <a:t>passpoint</a:t>
            </a:r>
            <a:r>
              <a:rPr lang="en-US" altLang="en-US" sz="1900" b="0" dirty="0" smtClean="0"/>
              <a:t> features</a:t>
            </a:r>
          </a:p>
          <a:p>
            <a:pPr lvl="2">
              <a:defRPr/>
            </a:pPr>
            <a:r>
              <a:rPr lang="en-US" altLang="en-US" sz="1500" b="0" dirty="0" smtClean="0">
                <a:hlinkClick r:id="rId4"/>
              </a:rPr>
              <a:t>https</a:t>
            </a:r>
            <a:r>
              <a:rPr lang="en-US" altLang="en-US" sz="1500" b="0" dirty="0">
                <a:hlinkClick r:id="rId4"/>
              </a:rPr>
              <a:t>://</a:t>
            </a:r>
            <a:r>
              <a:rPr lang="en-US" altLang="en-US" sz="1500" b="0" dirty="0" smtClean="0">
                <a:hlinkClick r:id="rId4"/>
              </a:rPr>
              <a:t>www.wi-fi.org/news-events/newsroom/new-features-added-to-wi-fi-certified-passpoint</a:t>
            </a:r>
            <a:r>
              <a:rPr lang="en-US" altLang="en-US" sz="1500" b="0" dirty="0" smtClean="0"/>
              <a:t> </a:t>
            </a:r>
            <a:endParaRPr lang="en-US" altLang="en-US" sz="1500" b="0" dirty="0"/>
          </a:p>
          <a:p>
            <a:pPr>
              <a:defRPr/>
            </a:pPr>
            <a:endParaRPr lang="en-US" altLang="en-US" sz="2600" b="0" dirty="0" smtClean="0"/>
          </a:p>
          <a:p>
            <a:pPr>
              <a:defRPr/>
            </a:pPr>
            <a:r>
              <a:rPr lang="en-US" altLang="en-US" sz="2600" b="0" dirty="0" smtClean="0"/>
              <a:t>Ongoing </a:t>
            </a:r>
            <a:r>
              <a:rPr lang="en-US" altLang="en-US" sz="2600" b="0" dirty="0" smtClean="0"/>
              <a:t>technical activity at WFA leading to certification, based on IEEE programs</a:t>
            </a:r>
          </a:p>
          <a:p>
            <a:pPr marL="457200" lvl="1" indent="0">
              <a:buNone/>
              <a:defRPr/>
            </a:pPr>
            <a:r>
              <a:rPr lang="en-US" altLang="en-US" dirty="0" smtClean="0"/>
              <a:t>  </a:t>
            </a:r>
          </a:p>
          <a:p>
            <a:pPr lvl="1">
              <a:defRPr/>
            </a:pPr>
            <a:r>
              <a:rPr lang="en-US" altLang="en-US" dirty="0" smtClean="0"/>
              <a:t>60GHz</a:t>
            </a:r>
          </a:p>
          <a:p>
            <a:pPr lvl="1">
              <a:defRPr/>
            </a:pPr>
            <a:r>
              <a:rPr lang="en-US" altLang="en-US" dirty="0" err="1" smtClean="0"/>
              <a:t>HaLow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dirty="0" smtClean="0"/>
              <a:t>ax / Wi-Fi 6 </a:t>
            </a:r>
            <a:endParaRPr lang="en-US" altLang="en-US" dirty="0"/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May </a:t>
            </a:r>
            <a:r>
              <a:rPr lang="en-US" altLang="en-US" sz="1800" dirty="0" smtClean="0"/>
              <a:t>2019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Examples of other technical work ongoing in WFA</a:t>
            </a:r>
          </a:p>
          <a:p>
            <a:pPr lvl="1">
              <a:defRPr/>
            </a:pPr>
            <a:r>
              <a:rPr lang="en-US" altLang="en-US" sz="1600" dirty="0" smtClean="0"/>
              <a:t>Aware</a:t>
            </a:r>
          </a:p>
          <a:p>
            <a:pPr lvl="1">
              <a:defRPr/>
            </a:pPr>
            <a:r>
              <a:rPr lang="en-US" altLang="en-US" sz="1600" dirty="0" smtClean="0"/>
              <a:t>Miracast</a:t>
            </a:r>
          </a:p>
          <a:p>
            <a:pPr lvl="1">
              <a:defRPr/>
            </a:pPr>
            <a:r>
              <a:rPr lang="en-US" altLang="en-US" sz="1600" dirty="0" smtClean="0"/>
              <a:t>Security </a:t>
            </a:r>
          </a:p>
          <a:p>
            <a:pPr lvl="1">
              <a:defRPr/>
            </a:pPr>
            <a:r>
              <a:rPr lang="en-US" altLang="en-US" sz="1600" dirty="0" smtClean="0"/>
              <a:t>Easy Connect</a:t>
            </a:r>
          </a:p>
          <a:p>
            <a:pPr lvl="1">
              <a:defRPr/>
            </a:pPr>
            <a:r>
              <a:rPr lang="en-US" altLang="en-US" sz="1600" dirty="0" err="1" smtClean="0"/>
              <a:t>Passpoint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Home Experience</a:t>
            </a:r>
          </a:p>
          <a:p>
            <a:pPr lvl="1">
              <a:defRPr/>
            </a:pPr>
            <a:r>
              <a:rPr lang="en-US" altLang="en-US" sz="1600" dirty="0" err="1" smtClean="0"/>
              <a:t>EasyMesh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Data Elements</a:t>
            </a:r>
            <a:endParaRPr lang="en-US" altLang="en-US" sz="1600" dirty="0"/>
          </a:p>
          <a:p>
            <a:pPr lvl="1"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sz="2000" b="0" dirty="0" smtClean="0"/>
              <a:t>Examples of WFA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 smtClean="0"/>
              <a:t>Automotive</a:t>
            </a:r>
          </a:p>
          <a:p>
            <a:pPr lvl="1">
              <a:defRPr/>
            </a:pPr>
            <a:r>
              <a:rPr lang="en-US" altLang="en-US" sz="1600" dirty="0" smtClean="0"/>
              <a:t>Healthcare</a:t>
            </a:r>
          </a:p>
          <a:p>
            <a:pPr lvl="1">
              <a:defRPr/>
            </a:pPr>
            <a:r>
              <a:rPr lang="en-US" altLang="en-US" sz="1600" dirty="0" smtClean="0"/>
              <a:t>Internet of Things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 smtClean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May </a:t>
            </a:r>
            <a:r>
              <a:rPr lang="en-US" altLang="en-US" sz="1800" dirty="0" smtClean="0"/>
              <a:t>2019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</a:t>
            </a:r>
            <a:r>
              <a:rPr lang="en-US" altLang="en-US" sz="1600" dirty="0" smtClean="0">
                <a:hlinkClick r:id="rId3"/>
              </a:rPr>
              <a:t>www.wi-fi.org/who-we-are/current-work-areas</a:t>
            </a:r>
            <a:endParaRPr lang="en-US" altLang="en-US" sz="1600" dirty="0" smtClean="0"/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If those sound like interesting topics please plan to attend the next member meeting which is scheduled for the week of 3</a:t>
            </a:r>
            <a:r>
              <a:rPr lang="en-US" altLang="en-US" sz="2000" b="0" baseline="30000" dirty="0" smtClean="0"/>
              <a:t>rd</a:t>
            </a:r>
            <a:r>
              <a:rPr lang="en-US" altLang="en-US" sz="2000" b="0" dirty="0" smtClean="0"/>
              <a:t> Jun 2019 in Washington DC USA.</a:t>
            </a:r>
          </a:p>
          <a:p>
            <a:pPr>
              <a:defRPr/>
            </a:pPr>
            <a:endParaRPr lang="en-GB" altLang="en-US" sz="2000" b="0" dirty="0" smtClean="0"/>
          </a:p>
          <a:p>
            <a:pPr>
              <a:defRPr/>
            </a:pPr>
            <a:r>
              <a:rPr lang="en-GB" altLang="en-US" sz="2000" b="0" dirty="0" smtClean="0"/>
              <a:t>Further general information at </a:t>
            </a:r>
            <a:r>
              <a:rPr lang="en-GB" altLang="en-US" sz="2000" b="0" dirty="0" smtClean="0">
                <a:hlinkClick r:id="rId4"/>
              </a:rPr>
              <a:t>http://www.wi-fi.org/</a:t>
            </a:r>
            <a:r>
              <a:rPr lang="en-GB" altLang="en-US" sz="2000" b="0" dirty="0" smtClean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May </a:t>
            </a:r>
            <a:r>
              <a:rPr lang="en-US" altLang="en-US" sz="1800" dirty="0" smtClean="0"/>
              <a:t>2019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233</Words>
  <Application>Microsoft Office PowerPoint</Application>
  <PresentationFormat>On-screen Show (4:3)</PresentationFormat>
  <Paragraphs>63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2019-05-14T21:22:45Z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