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76" r:id="rId6"/>
    <p:sldId id="285" r:id="rId7"/>
    <p:sldId id="288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8" autoAdjust="0"/>
    <p:restoredTop sz="96623" autoAdjust="0"/>
  </p:normalViewPr>
  <p:slideViewPr>
    <p:cSldViewPr>
      <p:cViewPr varScale="1">
        <p:scale>
          <a:sx n="110" d="100"/>
          <a:sy n="110" d="100"/>
        </p:scale>
        <p:origin x="49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Abhishek Patil (Qualcomm)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Abhishek Patil (Qualcomm)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802.11-19/0000r0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802.11-19/0894r1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446563" y="6475414"/>
            <a:ext cx="3041644" cy="180975"/>
          </a:xfrm>
        </p:spPr>
        <p:txBody>
          <a:bodyPr/>
          <a:lstStyle/>
          <a:p>
            <a:r>
              <a:rPr lang="en-GB" dirty="0"/>
              <a:t>Abhishek Patil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Use Case Document: </a:t>
            </a:r>
            <a:br>
              <a:rPr lang="en-US" sz="2800" dirty="0"/>
            </a:br>
            <a:r>
              <a:rPr kumimoji="1" lang="en-US" altLang="ja-JP" sz="2800" dirty="0"/>
              <a:t>AP tagged UL forwarding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577070"/>
              </p:ext>
            </p:extLst>
          </p:nvPr>
        </p:nvGraphicFramePr>
        <p:xfrm>
          <a:off x="2324100" y="3713163"/>
          <a:ext cx="7669213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" name="Document" r:id="rId4" imgW="8245941" imgH="3103323" progId="Word.Document.8">
                  <p:embed/>
                </p:oleObj>
              </mc:Choice>
              <mc:Fallback>
                <p:oleObj name="Document" r:id="rId4" imgW="8245941" imgH="310332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713163"/>
                        <a:ext cx="7669213" cy="288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Abhishek Patil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208352" y="2266473"/>
            <a:ext cx="9775295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provides an additional use case scenario to be incorporated into </a:t>
            </a:r>
            <a:r>
              <a:rPr lang="en-GB" dirty="0" err="1"/>
              <a:t>TGbc</a:t>
            </a:r>
            <a:r>
              <a:rPr lang="en-GB" dirty="0"/>
              <a:t> use case document (11-19/0</a:t>
            </a:r>
            <a:r>
              <a:rPr lang="en-US" dirty="0"/>
              <a:t>268) and updating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  <a:r>
              <a:rPr lang="en-GB" dirty="0"/>
              <a:t>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755" y="623894"/>
            <a:ext cx="8275685" cy="510952"/>
          </a:xfrm>
        </p:spPr>
        <p:txBody>
          <a:bodyPr/>
          <a:lstStyle/>
          <a:p>
            <a:r>
              <a:rPr kumimoji="1" lang="en-US" altLang="ja-JP" dirty="0"/>
              <a:t>Use Case xx:  AP tagged UL forwarding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008102" y="6475414"/>
            <a:ext cx="4246027" cy="180975"/>
          </a:xfrm>
        </p:spPr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015880" y="3371532"/>
            <a:ext cx="7128792" cy="798281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Users, IoT operators, tracking services, </a:t>
            </a:r>
            <a:r>
              <a:rPr kumimoji="1" lang="en-US" altLang="ja-JP" sz="1200" b="1" dirty="0" err="1">
                <a:cs typeface="+mn-cs"/>
              </a:rPr>
              <a:t>etc</a:t>
            </a:r>
            <a:endParaRPr kumimoji="1" lang="en-US" altLang="ja-JP" sz="12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Manufactures of semiconductor, APs,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26261" y="1326750"/>
            <a:ext cx="4889619" cy="273051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015880" y="5373216"/>
            <a:ext cx="7128792" cy="105537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015880" y="4255328"/>
            <a:ext cx="7128792" cy="1055371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to an end-servers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may not be associated with the AP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appends on additional information before forwarding the packet to the addressed server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5015880" y="1547301"/>
            <a:ext cx="7128792" cy="1738716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low-cost low power tracker device automatically connects to an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in the neighborhood with zero setup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Tracker device periodically reports to its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scanning and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 appends metadata (such as IP, date/time, location, RSSI </a:t>
            </a:r>
            <a:r>
              <a:rPr kumimoji="1" lang="en-US" altLang="ja-JP" sz="1200" kern="0" dirty="0" err="1"/>
              <a:t>etc</a:t>
            </a:r>
            <a:r>
              <a:rPr kumimoji="1" lang="en-US" altLang="ja-JP" sz="1200" kern="0" dirty="0"/>
              <a:t>) to the packets before forwarding to the destination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Meta-data from an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 will be protected</a:t>
            </a:r>
            <a:endParaRPr kumimoji="1" lang="en-US" altLang="ja-JP" kern="0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28B2E24-5961-4FB7-B560-EE3D317D64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938918"/>
              </p:ext>
            </p:extLst>
          </p:nvPr>
        </p:nvGraphicFramePr>
        <p:xfrm>
          <a:off x="126262" y="1775944"/>
          <a:ext cx="4673594" cy="4675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Visio" r:id="rId4" imgW="4535306" imgH="4487852" progId="Visio.Drawing.11">
                  <p:embed/>
                </p:oleObj>
              </mc:Choice>
              <mc:Fallback>
                <p:oleObj name="Visio" r:id="rId4" imgW="4535306" imgH="448785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262" y="1775944"/>
                        <a:ext cx="4673594" cy="4675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6B15-40E4-457F-816B-ABDDDF70C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20688"/>
            <a:ext cx="10361084" cy="1065213"/>
          </a:xfrm>
        </p:spPr>
        <p:txBody>
          <a:bodyPr/>
          <a:lstStyle/>
          <a:p>
            <a:r>
              <a:rPr lang="en-US" dirty="0"/>
              <a:t>Additions to Functional Requirements document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DAFEF-C7AF-4F46-A9B3-70D086DB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772816"/>
            <a:ext cx="10766392" cy="4464496"/>
          </a:xfrm>
        </p:spPr>
        <p:txBody>
          <a:bodyPr>
            <a:normAutofit/>
          </a:bodyPr>
          <a:lstStyle/>
          <a:p>
            <a:r>
              <a:rPr lang="en-US" dirty="0"/>
              <a:t>3.4	Association state</a:t>
            </a:r>
          </a:p>
          <a:p>
            <a:pPr lvl="1"/>
            <a:r>
              <a:rPr lang="en-US" dirty="0" err="1"/>
              <a:t>TGbc</a:t>
            </a:r>
            <a:r>
              <a:rPr lang="en-US" dirty="0"/>
              <a:t> R6:	The 802.11bc amendment shall support modes of operation:</a:t>
            </a:r>
          </a:p>
          <a:p>
            <a:pPr lvl="1"/>
            <a:r>
              <a:rPr lang="en-US" dirty="0"/>
              <a:t>a)	in an infrastructure BSS where there is an association between the transmitter and the receiver(s)</a:t>
            </a:r>
          </a:p>
          <a:p>
            <a:pPr lvl="1"/>
            <a:r>
              <a:rPr lang="en-US" dirty="0"/>
              <a:t>b)	in cases where there is no association between transmitter(s) and receiver(s). [Ref-1 5.2.b]</a:t>
            </a:r>
          </a:p>
          <a:p>
            <a:pPr lvl="1"/>
            <a:r>
              <a:rPr lang="en-US" dirty="0" err="1"/>
              <a:t>TGbc</a:t>
            </a:r>
            <a:r>
              <a:rPr lang="en-US" dirty="0"/>
              <a:t> R7:	802.11bc amendment shall have a mechanism to facilitate power-efficient broadcasting.</a:t>
            </a:r>
          </a:p>
          <a:p>
            <a:pPr lvl="1"/>
            <a:r>
              <a:rPr lang="en-US" dirty="0" err="1"/>
              <a:t>TGbc</a:t>
            </a:r>
            <a:r>
              <a:rPr lang="en-US" dirty="0"/>
              <a:t> R8:	802.11bc amendment assumes that there is no association and/or handshake required between STA and the AP.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TGbc</a:t>
            </a:r>
            <a:r>
              <a:rPr lang="en-US" dirty="0">
                <a:solidFill>
                  <a:srgbClr val="FF0000"/>
                </a:solidFill>
              </a:rPr>
              <a:t> Rx:	802.11bc amendment shall provide a mechanism for an AP to append metadata (such as IP address, date, time, location, RSSI) to a packet before forwarding it to a remote server. Confidentiality and integrity of the appended meta-data shall be assured.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3F63A-E86F-4F4A-A8E6-7BE3A4FA0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B7B5C-731C-416F-9ADF-CF7BDB9528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E5D63-08E1-4B71-ABB4-40EF529C0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144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24107</TotalTime>
  <Words>291</Words>
  <Application>Microsoft Office PowerPoint</Application>
  <PresentationFormat>Widescreen</PresentationFormat>
  <Paragraphs>54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Visio</vt:lpstr>
      <vt:lpstr>Use Case Document:  AP tagged UL forwarding</vt:lpstr>
      <vt:lpstr>PowerPoint Presentation</vt:lpstr>
      <vt:lpstr>Use Case xx:  AP tagged UL forwarding</vt:lpstr>
      <vt:lpstr>Additions to Functional Requirements document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Abhishek Patil</cp:lastModifiedBy>
  <cp:revision>410</cp:revision>
  <cp:lastPrinted>1601-01-01T00:00:00Z</cp:lastPrinted>
  <dcterms:created xsi:type="dcterms:W3CDTF">2014-04-14T10:59:07Z</dcterms:created>
  <dcterms:modified xsi:type="dcterms:W3CDTF">2019-05-14T18:17:44Z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