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76" r:id="rId6"/>
    <p:sldId id="285" r:id="rId7"/>
    <p:sldId id="288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98" autoAdjust="0"/>
    <p:restoredTop sz="96623" autoAdjust="0"/>
  </p:normalViewPr>
  <p:slideViewPr>
    <p:cSldViewPr>
      <p:cViewPr varScale="1">
        <p:scale>
          <a:sx n="110" d="100"/>
          <a:sy n="110" d="100"/>
        </p:scale>
        <p:origin x="492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802.11-19/0000r0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Abhishek Patil (Qualcomm)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802.11-19/0000r0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802.11-19/0000r0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Abhishek Patil (Qualcomm)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802.11-19/0000r0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802.11-19/0000r0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38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802.11-19/0894r0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446563" y="6475414"/>
            <a:ext cx="3041644" cy="180975"/>
          </a:xfrm>
        </p:spPr>
        <p:txBody>
          <a:bodyPr/>
          <a:lstStyle/>
          <a:p>
            <a:r>
              <a:rPr lang="en-GB" dirty="0"/>
              <a:t>Abhishek Patil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Use Case Document: </a:t>
            </a:r>
            <a:br>
              <a:rPr lang="en-US" sz="2800" dirty="0"/>
            </a:br>
            <a:r>
              <a:rPr kumimoji="1" lang="en-US" altLang="ja-JP" sz="2800" dirty="0"/>
              <a:t>AP tagged UL forwarding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577070"/>
              </p:ext>
            </p:extLst>
          </p:nvPr>
        </p:nvGraphicFramePr>
        <p:xfrm>
          <a:off x="2324100" y="3713163"/>
          <a:ext cx="7669213" cy="28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4" name="Document" r:id="rId4" imgW="8245941" imgH="3103323" progId="Word.Document.8">
                  <p:embed/>
                </p:oleObj>
              </mc:Choice>
              <mc:Fallback>
                <p:oleObj name="Document" r:id="rId4" imgW="8245941" imgH="310332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100" y="3713163"/>
                        <a:ext cx="7669213" cy="2882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Abhishek Patil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208352" y="2266473"/>
            <a:ext cx="9775295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provides an additional use case scenario to be incorporated into </a:t>
            </a:r>
            <a:r>
              <a:rPr lang="en-GB" dirty="0" err="1"/>
              <a:t>TGbc</a:t>
            </a:r>
            <a:r>
              <a:rPr lang="en-GB" dirty="0"/>
              <a:t> use case document (11-19/0</a:t>
            </a:r>
            <a:r>
              <a:rPr lang="en-US" dirty="0"/>
              <a:t>268) and updating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  <a:r>
              <a:rPr lang="en-GB" dirty="0"/>
              <a:t>.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0755" y="623894"/>
            <a:ext cx="8275685" cy="510952"/>
          </a:xfrm>
        </p:spPr>
        <p:txBody>
          <a:bodyPr/>
          <a:lstStyle/>
          <a:p>
            <a:r>
              <a:rPr kumimoji="1" lang="en-US" altLang="ja-JP" dirty="0"/>
              <a:t>Use Case xx:  AP tagged UL forwarding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2019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008102" y="6475414"/>
            <a:ext cx="4246027" cy="180975"/>
          </a:xfrm>
        </p:spPr>
        <p:txBody>
          <a:bodyPr/>
          <a:lstStyle/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015880" y="3371532"/>
            <a:ext cx="7128792" cy="798281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IoT Users, IoT operators, tracking services, </a:t>
            </a:r>
            <a:r>
              <a:rPr kumimoji="1" lang="en-US" altLang="ja-JP" sz="1200" b="1" dirty="0" err="1">
                <a:cs typeface="+mn-cs"/>
              </a:rPr>
              <a:t>etc</a:t>
            </a:r>
            <a:endParaRPr kumimoji="1" lang="en-US" altLang="ja-JP" sz="1200" b="1" dirty="0"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Manufactures of semiconductor, APs,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26261" y="1326750"/>
            <a:ext cx="4889619" cy="273051"/>
          </a:xfrm>
          <a:prstGeom prst="rect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015880" y="5373216"/>
            <a:ext cx="7128792" cy="1055371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information destined to the end server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reduce cost and implementation complexity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enable low power STA operations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015880" y="4255328"/>
            <a:ext cx="7128792" cy="1055371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forwarding service to an end-servers for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that may not be associated with the AP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appends on additional information before forwarding the packet to the addressed server</a:t>
            </a:r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5015880" y="1547301"/>
            <a:ext cx="7128792" cy="1738716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Pre-configured low-cost low power tracker device automatically connects to an end server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in the neighborhood with zero setup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Tracker device periodically reports to its server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without scanning and association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 appends metadata (such as IP, date/time, location, RSSI </a:t>
            </a:r>
            <a:r>
              <a:rPr kumimoji="1" lang="en-US" altLang="ja-JP" sz="1200" kern="0" dirty="0" err="1"/>
              <a:t>etc</a:t>
            </a:r>
            <a:r>
              <a:rPr kumimoji="1" lang="en-US" altLang="ja-JP" sz="1200" kern="0" dirty="0"/>
              <a:t>) to the packets before forwarding to the destination server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Meta-data from an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 will be protected</a:t>
            </a:r>
            <a:endParaRPr kumimoji="1" lang="en-US" altLang="ja-JP" kern="0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28B2E24-5961-4FB7-B560-EE3D317D64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2938918"/>
              </p:ext>
            </p:extLst>
          </p:nvPr>
        </p:nvGraphicFramePr>
        <p:xfrm>
          <a:off x="126262" y="1775944"/>
          <a:ext cx="4673594" cy="4675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Visio" r:id="rId4" imgW="4535306" imgH="4487852" progId="Visio.Drawing.11">
                  <p:embed/>
                </p:oleObj>
              </mc:Choice>
              <mc:Fallback>
                <p:oleObj name="Visio" r:id="rId4" imgW="4535306" imgH="448785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6262" y="1775944"/>
                        <a:ext cx="4673594" cy="4675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4169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C6B15-40E4-457F-816B-ABDDDF70C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20688"/>
            <a:ext cx="10361084" cy="1065213"/>
          </a:xfrm>
        </p:spPr>
        <p:txBody>
          <a:bodyPr/>
          <a:lstStyle/>
          <a:p>
            <a:r>
              <a:rPr lang="en-US" dirty="0"/>
              <a:t>Additions to Functional Requirements document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0DAFEF-C7AF-4F46-A9B3-70D086DBC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772816"/>
            <a:ext cx="10766392" cy="230425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3.4	Association state</a:t>
            </a:r>
          </a:p>
          <a:p>
            <a:pPr lvl="1"/>
            <a:r>
              <a:rPr lang="en-US" dirty="0" err="1"/>
              <a:t>TGbc</a:t>
            </a:r>
            <a:r>
              <a:rPr lang="en-US" dirty="0"/>
              <a:t> R6:	The 802.11bc amendment shall support modes of operation:</a:t>
            </a:r>
          </a:p>
          <a:p>
            <a:pPr lvl="1"/>
            <a:r>
              <a:rPr lang="en-US" dirty="0"/>
              <a:t>a)	in an infrastructure BSS where there is an association between the transmitter and the receiver(s)</a:t>
            </a:r>
          </a:p>
          <a:p>
            <a:pPr lvl="1"/>
            <a:r>
              <a:rPr lang="en-US" dirty="0"/>
              <a:t>b)	in cases where there is no association between transmitter(s) and receiver(s). [Ref-1 5.2.b]</a:t>
            </a:r>
          </a:p>
          <a:p>
            <a:pPr lvl="1"/>
            <a:r>
              <a:rPr lang="en-US" dirty="0" err="1"/>
              <a:t>TGbc</a:t>
            </a:r>
            <a:r>
              <a:rPr lang="en-US" dirty="0"/>
              <a:t> R7:	802.11bc amendment shall have a mechanism to facilitate power-efficient broadcasting.</a:t>
            </a:r>
          </a:p>
          <a:p>
            <a:pPr lvl="1"/>
            <a:r>
              <a:rPr lang="en-US" dirty="0" err="1"/>
              <a:t>TGbc</a:t>
            </a:r>
            <a:r>
              <a:rPr lang="en-US" dirty="0"/>
              <a:t> R8:	802.11bc amendment assumes that there is no association and/or handshake required between STA and the AP.</a:t>
            </a: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TGbc</a:t>
            </a:r>
            <a:r>
              <a:rPr lang="en-US" dirty="0">
                <a:solidFill>
                  <a:srgbClr val="FF0000"/>
                </a:solidFill>
              </a:rPr>
              <a:t> Rx:	802.11bc amendment shall provide a mechanism for an AP to append metadata (such as IP address, date, time, location, RSSI) to a packet before forwarding it to a remote server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93F63A-E86F-4F4A-A8E6-7BE3A4FA0D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B7B5C-731C-416F-9ADF-CF7BDB9528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1E5D63-08E1-4B71-ABB4-40EF529C01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130C7F48-B11C-40AB-86FF-F42B3D49A7C4}"/>
              </a:ext>
            </a:extLst>
          </p:cNvPr>
          <p:cNvSpPr txBox="1">
            <a:spLocks/>
          </p:cNvSpPr>
          <p:nvPr/>
        </p:nvSpPr>
        <p:spPr bwMode="auto">
          <a:xfrm>
            <a:off x="623392" y="4180488"/>
            <a:ext cx="10766392" cy="23042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3000" kern="0" dirty="0"/>
              <a:t>3.3	Security</a:t>
            </a:r>
          </a:p>
          <a:p>
            <a:pPr lvl="1"/>
            <a:r>
              <a:rPr lang="en-US" sz="2600" dirty="0" err="1"/>
              <a:t>TGbc</a:t>
            </a:r>
            <a:r>
              <a:rPr lang="en-US" sz="2600" dirty="0"/>
              <a:t> R3:	The 802.11bc amendment shall provide origin authenticity protection for broadcast data frames. [Ref-1 5.2.b]</a:t>
            </a:r>
          </a:p>
          <a:p>
            <a:pPr lvl="1"/>
            <a:r>
              <a:rPr lang="en-US" sz="2600" dirty="0" err="1"/>
              <a:t>TGbc</a:t>
            </a:r>
            <a:r>
              <a:rPr lang="en-US" sz="2600" dirty="0"/>
              <a:t> R4:	The 802.11bc amendment shall provide a broadcast mechanism in which e2e security w/ confidentiality and integrity between STA and the server is assumed.</a:t>
            </a:r>
          </a:p>
          <a:p>
            <a:pPr lvl="1"/>
            <a:r>
              <a:rPr lang="en-US" sz="2600" dirty="0" err="1"/>
              <a:t>TGbc</a:t>
            </a:r>
            <a:r>
              <a:rPr lang="en-US" sz="2600" dirty="0"/>
              <a:t> R5:	The 802.11bc amendment shall provide a mechanism for the AP to verify the STA before forwarding the packets.</a:t>
            </a:r>
          </a:p>
          <a:p>
            <a:pPr lvl="1"/>
            <a:r>
              <a:rPr lang="en-US" sz="2600" dirty="0" err="1">
                <a:solidFill>
                  <a:srgbClr val="FF0000"/>
                </a:solidFill>
              </a:rPr>
              <a:t>TGbc</a:t>
            </a:r>
            <a:r>
              <a:rPr lang="en-US" sz="2600" dirty="0">
                <a:solidFill>
                  <a:srgbClr val="FF0000"/>
                </a:solidFill>
              </a:rPr>
              <a:t> Rx: 	The 802.11bc amendment shall provide a mechanism in which e2e security w/ confidentiality and integrity between AP and the remote server is achieved</a:t>
            </a:r>
          </a:p>
        </p:txBody>
      </p:sp>
    </p:spTree>
    <p:extLst>
      <p:ext uri="{BB962C8B-B14F-4D97-AF65-F5344CB8AC3E}">
        <p14:creationId xmlns:p14="http://schemas.microsoft.com/office/powerpoint/2010/main" val="1613144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terms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24061</TotalTime>
  <Words>292</Words>
  <Application>Microsoft Office PowerPoint</Application>
  <PresentationFormat>Widescreen</PresentationFormat>
  <Paragraphs>59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Microsoft Visio Drawing</vt:lpstr>
      <vt:lpstr>Use Case Document:  AP tagged UL forwarding</vt:lpstr>
      <vt:lpstr>PowerPoint Presentation</vt:lpstr>
      <vt:lpstr>Use Case xx:  AP tagged UL forwarding</vt:lpstr>
      <vt:lpstr>Additions to Functional Requirements document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 Wake up using BSS Update Counter</dc:title>
  <dc:creator>Xiaofei.Wang@InterDigital.com</dc:creator>
  <cp:lastModifiedBy>Abhishek Patil</cp:lastModifiedBy>
  <cp:revision>409</cp:revision>
  <cp:lastPrinted>1601-01-01T00:00:00Z</cp:lastPrinted>
  <dcterms:created xsi:type="dcterms:W3CDTF">2014-04-14T10:59:07Z</dcterms:created>
  <dcterms:modified xsi:type="dcterms:W3CDTF">2019-05-14T15:42:08Z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