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475" r:id="rId3"/>
    <p:sldId id="532" r:id="rId4"/>
    <p:sldId id="533" r:id="rId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133" autoAdjust="0"/>
  </p:normalViewPr>
  <p:slideViewPr>
    <p:cSldViewPr>
      <p:cViewPr>
        <p:scale>
          <a:sx n="70" d="100"/>
          <a:sy n="70" d="100"/>
        </p:scale>
        <p:origin x="524" y="12"/>
      </p:cViewPr>
      <p:guideLst>
        <p:guide orient="horz" pos="2160"/>
        <p:guide pos="2880"/>
      </p:guideLst>
    </p:cSldViewPr>
  </p:slideViewPr>
  <p:outlineViewPr>
    <p:cViewPr varScale="1">
      <p:scale>
        <a:sx n="170" d="200"/>
        <a:sy n="170" d="200"/>
      </p:scale>
      <p:origin x="0" y="-4205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18057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54538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802.11-19/0887r0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802.11be Selection procedure clarifications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2019-05-13</a:t>
            </a:r>
          </a:p>
        </p:txBody>
      </p:sp>
      <p:graphicFrame>
        <p:nvGraphicFramePr>
          <p:cNvPr id="9" name="Object 3"/>
          <p:cNvGraphicFramePr>
            <a:graphicFrameLocks noChangeAspect="1"/>
          </p:cNvGraphicFramePr>
          <p:nvPr>
            <p:extLst>
              <p:ext uri="{D42A27DB-BD31-4B8C-83A1-F6EECF244321}">
                <p14:modId xmlns:p14="http://schemas.microsoft.com/office/powerpoint/2010/main" val="31789908"/>
              </p:ext>
            </p:extLst>
          </p:nvPr>
        </p:nvGraphicFramePr>
        <p:xfrm>
          <a:off x="566738" y="3060700"/>
          <a:ext cx="7845425" cy="2273300"/>
        </p:xfrm>
        <a:graphic>
          <a:graphicData uri="http://schemas.openxmlformats.org/presentationml/2006/ole">
            <mc:AlternateContent xmlns:mc="http://schemas.openxmlformats.org/markup-compatibility/2006">
              <mc:Choice xmlns:v="urn:schemas-microsoft-com:vml" Requires="v">
                <p:oleObj spid="_x0000_s1719" name="Document" r:id="rId4" imgW="8526058" imgH="2465301" progId="Word.Document.8">
                  <p:embed/>
                </p:oleObj>
              </mc:Choice>
              <mc:Fallback>
                <p:oleObj name="Document" r:id="rId4" imgW="8526058" imgH="2465301" progId="Word.Document.8">
                  <p:embed/>
                  <p:pic>
                    <p:nvPicPr>
                      <p:cNvPr id="3075" name="Object 3"/>
                      <p:cNvPicPr>
                        <a:picLocks noChangeAspect="1" noChangeArrowheads="1"/>
                      </p:cNvPicPr>
                      <p:nvPr/>
                    </p:nvPicPr>
                    <p:blipFill>
                      <a:blip r:embed="rId5"/>
                      <a:srcRect/>
                      <a:stretch>
                        <a:fillRect/>
                      </a:stretch>
                    </p:blipFill>
                    <p:spPr bwMode="auto">
                      <a:xfrm>
                        <a:off x="566738" y="3060700"/>
                        <a:ext cx="7845425" cy="2273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latin typeface="Calibri" pitchFamily="34" charset="0"/>
              </a:rPr>
              <a:t>A recently posted draft selection procedure for 802.11be (doc. IEEE 802.11-19/0559r0) proposes text modelled on 802.11ax, and largely follows the “Spec Framework Document” methodology.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latin typeface="Calibri" pitchFamily="34" charset="0"/>
              </a:rPr>
              <a:t>There are (at least arguably) some ambiguities in the draft selection procedure as currently stated, and different sets of expectations that result, and that may contribute to significantly different project timelines.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i="1" dirty="0">
                <a:solidFill>
                  <a:srgbClr val="2E75B6"/>
                </a:solidFill>
                <a:latin typeface="Calibri" pitchFamily="34" charset="0"/>
              </a:rPr>
              <a:t>It would be useful to clarify the draft selection procedure in ways that will help ensure timely, complete drafts. </a:t>
            </a:r>
            <a:endParaRPr lang="en-GB" sz="2200" i="1" dirty="0">
              <a:solidFill>
                <a:srgbClr val="2E75B6"/>
              </a:solidFill>
              <a:latin typeface="Calibri" pitchFamily="34" charset="0"/>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The role of the SFD</a:t>
            </a:r>
          </a:p>
        </p:txBody>
      </p:sp>
      <p:sp>
        <p:nvSpPr>
          <p:cNvPr id="4098" name="Rectangle 2"/>
          <p:cNvSpPr>
            <a:spLocks noGrp="1" noChangeArrowheads="1"/>
          </p:cNvSpPr>
          <p:nvPr>
            <p:ph type="body" idx="1"/>
          </p:nvPr>
        </p:nvSpPr>
        <p:spPr>
          <a:xfrm>
            <a:off x="685800" y="1808734"/>
            <a:ext cx="8458200" cy="428726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latin typeface="Calibri" pitchFamily="34" charset="0"/>
              </a:rPr>
              <a:t>The Functional Requirements (in 19/0559r0) are explicitly binding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latin typeface="Calibri" pitchFamily="34" charset="0"/>
              </a:rPr>
              <a:t>“The TG </a:t>
            </a:r>
            <a:r>
              <a:rPr lang="en-US" sz="1800" dirty="0">
                <a:solidFill>
                  <a:schemeClr val="tx1"/>
                </a:solidFill>
                <a:latin typeface="Calibri" pitchFamily="34" charset="0"/>
              </a:rPr>
              <a:t>shall </a:t>
            </a:r>
            <a:r>
              <a:rPr lang="en-US" sz="1800" dirty="0">
                <a:latin typeface="Calibri" pitchFamily="34" charset="0"/>
              </a:rPr>
              <a:t>adopt, through a 75% approval vote, a Functional Requirements document </a:t>
            </a:r>
            <a:r>
              <a:rPr lang="en-US" sz="1800" b="1" dirty="0">
                <a:solidFill>
                  <a:srgbClr val="4F81BD"/>
                </a:solidFill>
                <a:latin typeface="Calibri" pitchFamily="34" charset="0"/>
              </a:rPr>
              <a:t>that shall be met by the proposed draft amendment</a:t>
            </a:r>
            <a:r>
              <a:rPr lang="en-US" sz="1800" dirty="0">
                <a:solidFill>
                  <a:schemeClr val="tx1"/>
                </a:solidFill>
                <a:latin typeface="Calibri" pitchFamily="34" charset="0"/>
              </a:rPr>
              <a:t>” (item 2</a:t>
            </a:r>
            <a:r>
              <a:rPr lang="en-US" sz="1600" dirty="0">
                <a:solidFill>
                  <a:schemeClr val="tx1"/>
                </a:solidFill>
                <a:latin typeface="Calibri" pitchFamily="34" charset="0"/>
              </a:rPr>
              <a: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latin typeface="Calibri" pitchFamily="34" charset="0"/>
              </a:rPr>
              <a:t>The Spec Framework Document documents high-level agreements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The SFD “</a:t>
            </a:r>
            <a:r>
              <a:rPr lang="en-US" sz="1800" b="1" dirty="0">
                <a:solidFill>
                  <a:srgbClr val="2E75B6"/>
                </a:solidFill>
                <a:latin typeface="Calibri" pitchFamily="34" charset="0"/>
              </a:rPr>
              <a:t>outlines</a:t>
            </a:r>
            <a:r>
              <a:rPr lang="en-US" sz="1800" b="0" dirty="0">
                <a:latin typeface="Calibri" pitchFamily="34" charset="0"/>
              </a:rPr>
              <a:t>” the “</a:t>
            </a:r>
            <a:r>
              <a:rPr lang="en-US" sz="1800" b="1" dirty="0">
                <a:solidFill>
                  <a:srgbClr val="2E75B6"/>
                </a:solidFill>
                <a:latin typeface="Calibri" pitchFamily="34" charset="0"/>
              </a:rPr>
              <a:t>main</a:t>
            </a:r>
            <a:r>
              <a:rPr lang="en-US" sz="1800" b="0" dirty="0">
                <a:solidFill>
                  <a:srgbClr val="2E75B6"/>
                </a:solidFill>
                <a:latin typeface="Calibri" pitchFamily="34" charset="0"/>
              </a:rPr>
              <a:t> </a:t>
            </a:r>
            <a:r>
              <a:rPr lang="en-US" sz="1800" b="0" dirty="0">
                <a:latin typeface="Calibri" pitchFamily="34" charset="0"/>
              </a:rPr>
              <a:t>functional blocks” of the amendment (item 3)</a:t>
            </a:r>
            <a:endParaRPr lang="en-US" sz="1600" dirty="0">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latin typeface="Calibri" pitchFamily="34" charset="0"/>
              </a:rPr>
              <a:t>What happens if (when) some blocks are later ready and others are not?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“Ready” = implemented in full by text adopted in the 802.11be Draft Amendment; “not ready” = anything down to single sentences stating a concept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Is the 11be Draft then “</a:t>
            </a:r>
            <a:r>
              <a:rPr lang="en-US" sz="1600" dirty="0">
                <a:solidFill>
                  <a:srgbClr val="2E75B6"/>
                </a:solidFill>
                <a:latin typeface="Calibri" pitchFamily="34" charset="0"/>
              </a:rPr>
              <a:t>complete and coherent enough for WG letter ballot</a:t>
            </a:r>
            <a:r>
              <a:rPr lang="en-US" sz="1600" dirty="0">
                <a:latin typeface="Calibri" pitchFamily="34" charset="0"/>
              </a:rPr>
              <a:t>” (item 5)?</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latin typeface="Calibri" pitchFamily="34" charset="0"/>
              </a:rPr>
              <a:t>In practice the SFD does not seem to function as an FRD-style requirement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latin typeface="Calibri" pitchFamily="34" charset="0"/>
              </a:rPr>
              <a:t>We just go to letter ballot—it’s complete and coherent enough when we say it is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But </a:t>
            </a:r>
            <a:r>
              <a:rPr lang="en-US" sz="1800" dirty="0">
                <a:latin typeface="Calibri" pitchFamily="34" charset="0"/>
              </a:rPr>
              <a:t>the role of the SFD is not fully clear—it’s “sort of” half-required, and we end up with drafts that mix mature text with half-finished (or less) work, and/or delay going to LB to get lagging features into semi-adequate shape</a:t>
            </a:r>
            <a:endParaRPr lang="en-US" sz="1800" b="0" dirty="0">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spTree>
    <p:extLst>
      <p:ext uri="{BB962C8B-B14F-4D97-AF65-F5344CB8AC3E}">
        <p14:creationId xmlns:p14="http://schemas.microsoft.com/office/powerpoint/2010/main" val="12033796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Proposed edits</a:t>
            </a:r>
          </a:p>
        </p:txBody>
      </p:sp>
      <p:sp>
        <p:nvSpPr>
          <p:cNvPr id="4098" name="Rectangle 2"/>
          <p:cNvSpPr>
            <a:spLocks noGrp="1" noChangeArrowheads="1"/>
          </p:cNvSpPr>
          <p:nvPr>
            <p:ph type="body" idx="1"/>
          </p:nvPr>
        </p:nvSpPr>
        <p:spPr>
          <a:xfrm>
            <a:off x="685800" y="1808734"/>
            <a:ext cx="8458200" cy="428726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latin typeface="Calibri" pitchFamily="34" charset="0"/>
              </a:rPr>
              <a:t>The underlying motivation is to clarify that the SFD documents TG agreement in principle on high-level, outline blocks (to be filled in by a collaborative process), but this agreement is contingent on adoption of complete implementing text in the draft</a:t>
            </a:r>
            <a:endParaRPr lang="en-US" sz="1600" b="0" dirty="0">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latin typeface="Calibri" pitchFamily="34" charset="0"/>
              </a:rPr>
              <a:t>Proposed clarifications: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In 4a, delete “all”: “TG members are responsible to make amendment text contributions that implement </a:t>
            </a:r>
            <a:r>
              <a:rPr lang="en-US" sz="1800" b="1" strike="sngStrike" dirty="0">
                <a:solidFill>
                  <a:srgbClr val="FF0000"/>
                </a:solidFill>
                <a:latin typeface="Calibri" pitchFamily="34" charset="0"/>
              </a:rPr>
              <a:t>all</a:t>
            </a:r>
            <a:r>
              <a:rPr lang="en-US" sz="1800" b="0" strike="sngStrike" dirty="0">
                <a:solidFill>
                  <a:srgbClr val="FF0000"/>
                </a:solidFill>
                <a:latin typeface="Calibri" pitchFamily="34" charset="0"/>
              </a:rPr>
              <a:t> </a:t>
            </a:r>
            <a:r>
              <a:rPr lang="en-US" sz="1800" b="0" dirty="0">
                <a:latin typeface="Calibri" pitchFamily="34" charset="0"/>
              </a:rPr>
              <a:t>the functional blocks in the Specification Framework document or subsets thereof”</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latin typeface="Calibri" pitchFamily="34" charset="0"/>
              </a:rPr>
              <a:t>In 4b (after “Collaboration on these blocks is encouraged”), add “</a:t>
            </a:r>
            <a:r>
              <a:rPr lang="en-US" sz="1800" b="1" dirty="0">
                <a:solidFill>
                  <a:srgbClr val="FF0000"/>
                </a:solidFill>
                <a:latin typeface="Calibri" pitchFamily="34" charset="0"/>
              </a:rPr>
              <a:t>The TG Chair may establish ad hoc groups to facilitate such collaboration</a:t>
            </a:r>
            <a:r>
              <a:rPr lang="en-US" sz="1800" dirty="0">
                <a:latin typeface="Calibri" pitchFamily="34" charset="0"/>
              </a:rPr>
              <a:t>”</a:t>
            </a:r>
            <a:endParaRPr lang="en-US" sz="1800" b="0" dirty="0">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latin typeface="Calibri" pitchFamily="34" charset="0"/>
              </a:rPr>
              <a:t>In 4c, add new sentence at end: </a:t>
            </a:r>
            <a:r>
              <a:rPr lang="en-US" sz="1800" b="1">
                <a:solidFill>
                  <a:srgbClr val="FF0000"/>
                </a:solidFill>
                <a:latin typeface="Calibri" pitchFamily="34" charset="0"/>
              </a:rPr>
              <a:t>“Adopted draft </a:t>
            </a:r>
            <a:r>
              <a:rPr lang="en-US" sz="1800" b="1" dirty="0">
                <a:solidFill>
                  <a:srgbClr val="FF0000"/>
                </a:solidFill>
                <a:latin typeface="Calibri" pitchFamily="34" charset="0"/>
              </a:rPr>
              <a:t>amendment text contributions should be complete enough that the 802.11be Draft Amendment is always in a coherent state.”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In 5, change “is complete and coherent” to “</a:t>
            </a:r>
            <a:r>
              <a:rPr lang="en-US" sz="1800" b="1" dirty="0">
                <a:solidFill>
                  <a:srgbClr val="FF0000"/>
                </a:solidFill>
                <a:latin typeface="Calibri" pitchFamily="34" charset="0"/>
              </a:rPr>
              <a:t>meets the Functional Requirements and is coherent</a:t>
            </a:r>
            <a:r>
              <a:rPr lang="en-US" sz="1800" dirty="0">
                <a:solidFill>
                  <a:schemeClr val="tx1"/>
                </a:solidFill>
                <a:latin typeface="Calibri" pitchFamily="34" charset="0"/>
              </a:rPr>
              <a:t>”</a:t>
            </a:r>
          </a:p>
        </p:txBody>
      </p:sp>
    </p:spTree>
    <p:extLst>
      <p:ext uri="{BB962C8B-B14F-4D97-AF65-F5344CB8AC3E}">
        <p14:creationId xmlns:p14="http://schemas.microsoft.com/office/powerpoint/2010/main" val="21507051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79676</TotalTime>
  <Words>549</Words>
  <Application>Microsoft Office PowerPoint</Application>
  <PresentationFormat>On-screen Show (4:3)</PresentationFormat>
  <Paragraphs>52</Paragraphs>
  <Slides>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Times New Roman</vt:lpstr>
      <vt:lpstr>802-11-Submission</vt:lpstr>
      <vt:lpstr>Document</vt:lpstr>
      <vt:lpstr>802.11be Selection procedure clarifications</vt:lpstr>
      <vt:lpstr>Abstract</vt:lpstr>
      <vt:lpstr>The role of the SFD</vt:lpstr>
      <vt:lpstr>Proposed edits</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802.11be Selection procedure clarifications</dc:title>
  <dc:creator>Sean Coffey</dc:creator>
  <cp:lastModifiedBy>Sean Coffey</cp:lastModifiedBy>
  <cp:revision>1190</cp:revision>
  <cp:lastPrinted>1601-01-01T00:00:00Z</cp:lastPrinted>
  <dcterms:created xsi:type="dcterms:W3CDTF">2014-07-14T14:49:11Z</dcterms:created>
  <dcterms:modified xsi:type="dcterms:W3CDTF">2019-05-13T18:27:32Z</dcterms:modified>
</cp:coreProperties>
</file>