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8" r:id="rId3"/>
    <p:sldId id="259" r:id="rId4"/>
    <p:sldId id="260" r:id="rId5"/>
    <p:sldId id="261" r:id="rId6"/>
    <p:sldId id="263" r:id="rId7"/>
    <p:sldId id="264" r:id="rId8"/>
    <p:sldId id="265" r:id="rId9"/>
    <p:sldId id="266" r:id="rId10"/>
    <p:sldId id="270" r:id="rId11"/>
    <p:sldId id="269" r:id="rId12"/>
    <p:sldId id="304" r:id="rId13"/>
    <p:sldId id="288" r:id="rId14"/>
    <p:sldId id="305" r:id="rId15"/>
    <p:sldId id="306" r:id="rId16"/>
    <p:sldId id="307" r:id="rId17"/>
    <p:sldId id="293" r:id="rId18"/>
    <p:sldId id="308" r:id="rId19"/>
    <p:sldId id="309" r:id="rId20"/>
    <p:sldId id="310" r:id="rId21"/>
    <p:sldId id="302" r:id="rId22"/>
    <p:sldId id="311" r:id="rId23"/>
    <p:sldId id="312" r:id="rId24"/>
    <p:sldId id="303" r:id="rId25"/>
    <p:sldId id="313" r:id="rId26"/>
    <p:sldId id="315" r:id="rId27"/>
    <p:sldId id="314"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p:cViewPr varScale="1">
        <p:scale>
          <a:sx n="112" d="100"/>
          <a:sy n="112" d="100"/>
        </p:scale>
        <p:origin x="156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634962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802.11-19/0881r3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May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8" name="Table 7">
            <a:extLst>
              <a:ext uri="{FF2B5EF4-FFF2-40B4-BE49-F238E27FC236}">
                <a16:creationId xmlns:a16="http://schemas.microsoft.com/office/drawing/2014/main" id="{7B314F0B-DD20-B44A-BE59-3B6AAB1ECBCC}"/>
              </a:ext>
            </a:extLst>
          </p:cNvPr>
          <p:cNvGraphicFramePr>
            <a:graphicFrameLocks noGrp="1"/>
          </p:cNvGraphicFramePr>
          <p:nvPr>
            <p:extLst>
              <p:ext uri="{D42A27DB-BD31-4B8C-83A1-F6EECF244321}">
                <p14:modId xmlns:p14="http://schemas.microsoft.com/office/powerpoint/2010/main" val="680667464"/>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 (see embedded spreadsheet)</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CA"/>
              <a:t>May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Object 5">
            <a:extLst>
              <a:ext uri="{FF2B5EF4-FFF2-40B4-BE49-F238E27FC236}">
                <a16:creationId xmlns:a16="http://schemas.microsoft.com/office/drawing/2014/main" id="{12D7AA9F-DF29-4747-A6FB-A3F5E8CE0A76}"/>
              </a:ext>
            </a:extLst>
          </p:cNvPr>
          <p:cNvGraphicFramePr>
            <a:graphicFrameLocks noChangeAspect="1"/>
          </p:cNvGraphicFramePr>
          <p:nvPr>
            <p:extLst>
              <p:ext uri="{D42A27DB-BD31-4B8C-83A1-F6EECF244321}">
                <p14:modId xmlns:p14="http://schemas.microsoft.com/office/powerpoint/2010/main" val="1820757665"/>
              </p:ext>
            </p:extLst>
          </p:nvPr>
        </p:nvGraphicFramePr>
        <p:xfrm>
          <a:off x="4090993" y="3124200"/>
          <a:ext cx="2533650" cy="1600200"/>
        </p:xfrm>
        <a:graphic>
          <a:graphicData uri="http://schemas.openxmlformats.org/presentationml/2006/ole">
            <mc:AlternateContent xmlns:mc="http://schemas.openxmlformats.org/markup-compatibility/2006">
              <mc:Choice xmlns:v="urn:schemas-microsoft-com:vml" Requires="v">
                <p:oleObj spid="_x0000_s4136"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90993" y="3124200"/>
                        <a:ext cx="2533650" cy="1600200"/>
                      </a:xfrm>
                      <a:prstGeom prst="rect">
                        <a:avLst/>
                      </a:prstGeom>
                    </p:spPr>
                  </p:pic>
                </p:oleObj>
              </mc:Fallback>
            </mc:AlternateContent>
          </a:graphicData>
        </a:graphic>
      </p:graphicFrame>
    </p:spTree>
    <p:extLst>
      <p:ext uri="{BB962C8B-B14F-4D97-AF65-F5344CB8AC3E}">
        <p14:creationId xmlns:p14="http://schemas.microsoft.com/office/powerpoint/2010/main" val="379204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PM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1</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11-19/0652r1 (22)</a:t>
            </a:r>
          </a:p>
          <a:p>
            <a:pPr lvl="1">
              <a:buFont typeface="Arial" panose="020B0604020202020204" pitchFamily="34" charset="0"/>
              <a:buChar char="•"/>
            </a:pPr>
            <a:r>
              <a:rPr lang="en-GB" sz="1800" dirty="0"/>
              <a:t>20333, 20334, 20335, 20359, 20361, 20402, 20403, </a:t>
            </a:r>
            <a:r>
              <a:rPr lang="en-GB" sz="1800" b="1" strike="sngStrike" dirty="0"/>
              <a:t>20404</a:t>
            </a:r>
            <a:r>
              <a:rPr lang="en-GB" sz="1800" dirty="0"/>
              <a:t>, </a:t>
            </a:r>
            <a:r>
              <a:rPr lang="en-GB" sz="1800" b="1" strike="sngStrike" dirty="0">
                <a:solidFill>
                  <a:srgbClr val="FF0000"/>
                </a:solidFill>
              </a:rPr>
              <a:t>20405</a:t>
            </a:r>
            <a:r>
              <a:rPr lang="en-GB" sz="1800" dirty="0"/>
              <a:t>, 20408,</a:t>
            </a:r>
            <a:r>
              <a:rPr lang="en-US" sz="1800" dirty="0"/>
              <a:t> </a:t>
            </a:r>
            <a:r>
              <a:rPr lang="en-GB" sz="1800" dirty="0"/>
              <a:t>21087, 21088, 21089, 21090, 21091, 21092, 21093, 21170, 20353, </a:t>
            </a:r>
            <a:r>
              <a:rPr lang="en-GB" sz="1800" b="1" strike="sngStrike" dirty="0"/>
              <a:t>20354</a:t>
            </a:r>
            <a:r>
              <a:rPr lang="en-GB" sz="1800" dirty="0"/>
              <a:t>, 20355, 20356, 20357, 20358, 20838</a:t>
            </a:r>
            <a:endParaRPr lang="en-US" sz="1800" dirty="0"/>
          </a:p>
          <a:p>
            <a:pPr lvl="1"/>
            <a:endParaRPr lang="en-US" altLang="zh-CN" dirty="0"/>
          </a:p>
          <a:p>
            <a:r>
              <a:rPr lang="en-US" altLang="zh-CN" dirty="0"/>
              <a:t>	Move: 		Second:</a:t>
            </a:r>
          </a:p>
          <a:p>
            <a:r>
              <a:rPr lang="en-US" altLang="zh-CN" dirty="0"/>
              <a:t>Accepted by Unanimous consent</a:t>
            </a:r>
          </a:p>
          <a:p>
            <a:r>
              <a:rPr lang="en-US" altLang="zh-CN" dirty="0"/>
              <a:t>Reconsidered on Wednesday PM1.</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896795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2</a:t>
            </a:r>
          </a:p>
        </p:txBody>
      </p:sp>
      <p:sp>
        <p:nvSpPr>
          <p:cNvPr id="3" name="Content Placeholder 2"/>
          <p:cNvSpPr>
            <a:spLocks noGrp="1"/>
          </p:cNvSpPr>
          <p:nvPr>
            <p:ph idx="1"/>
          </p:nvPr>
        </p:nvSpPr>
        <p:spPr/>
        <p:txBody>
          <a:bodyPr/>
          <a:lstStyle/>
          <a:p>
            <a:r>
              <a:rPr lang="en-US" altLang="zh-CN" dirty="0"/>
              <a:t>Move to accept comment resolution to the following 18 CIDs as in 11-19/0725r1</a:t>
            </a:r>
          </a:p>
          <a:p>
            <a:pPr lvl="1">
              <a:buFont typeface="Arial" panose="020B0604020202020204" pitchFamily="34" charset="0"/>
              <a:buChar char="•"/>
            </a:pPr>
            <a:r>
              <a:rPr lang="en-GB" sz="1800" dirty="0"/>
              <a:t>20119, 20124, 20262, 20263, 20380, 20383, 20399, 20680, 20702, 20819,</a:t>
            </a:r>
            <a:r>
              <a:rPr lang="en-US" sz="1800" dirty="0"/>
              <a:t> </a:t>
            </a:r>
            <a:r>
              <a:rPr lang="en-GB" sz="1800" b="1" strike="sngStrike" dirty="0"/>
              <a:t>20837</a:t>
            </a:r>
            <a:r>
              <a:rPr lang="en-GB" sz="1800" dirty="0"/>
              <a:t>,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Second:</a:t>
            </a:r>
          </a:p>
          <a:p>
            <a:r>
              <a:rPr lang="en-US" altLang="zh-CN" dirty="0"/>
              <a:t>Accepted by Unanimous consent</a:t>
            </a:r>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87454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3</a:t>
            </a:r>
          </a:p>
        </p:txBody>
      </p:sp>
      <p:sp>
        <p:nvSpPr>
          <p:cNvPr id="3" name="Content Placeholder 2"/>
          <p:cNvSpPr>
            <a:spLocks noGrp="1"/>
          </p:cNvSpPr>
          <p:nvPr>
            <p:ph idx="1"/>
          </p:nvPr>
        </p:nvSpPr>
        <p:spPr/>
        <p:txBody>
          <a:bodyPr/>
          <a:lstStyle/>
          <a:p>
            <a:r>
              <a:rPr lang="en-US" altLang="zh-CN" dirty="0"/>
              <a:t>Move to accept comment resolution to the following 14 CIDs as in 11-19/0304r2</a:t>
            </a:r>
          </a:p>
          <a:p>
            <a:pPr lvl="1">
              <a:buFont typeface="Arial" panose="020B0604020202020204" pitchFamily="34" charset="0"/>
              <a:buChar char="•"/>
            </a:pPr>
            <a:r>
              <a:rPr lang="en-GB" b="1" strike="sngStrike" dirty="0">
                <a:solidFill>
                  <a:srgbClr val="FF0000"/>
                </a:solidFill>
              </a:rPr>
              <a:t>20074</a:t>
            </a:r>
            <a:r>
              <a:rPr lang="en-GB" b="0" dirty="0"/>
              <a:t>, </a:t>
            </a:r>
            <a:r>
              <a:rPr lang="en-GB" b="1" strike="sngStrike" dirty="0">
                <a:solidFill>
                  <a:srgbClr val="FF0000"/>
                </a:solidFill>
              </a:rPr>
              <a:t>20130</a:t>
            </a:r>
            <a:r>
              <a:rPr lang="en-GB" b="0" dirty="0"/>
              <a:t>, </a:t>
            </a:r>
            <a:r>
              <a:rPr lang="en-GB" b="1" dirty="0"/>
              <a:t>20241, </a:t>
            </a:r>
            <a:r>
              <a:rPr lang="en-GB" b="1" dirty="0">
                <a:solidFill>
                  <a:schemeClr val="tx1"/>
                </a:solidFill>
              </a:rPr>
              <a:t>20411</a:t>
            </a:r>
            <a:r>
              <a:rPr lang="en-GB" b="1" dirty="0"/>
              <a:t>, 20980, 21280, 21281,21282, 21283, 21350, 21351, 21352, 21510, 21511, 21524, </a:t>
            </a:r>
            <a:r>
              <a:rPr lang="en-GB" b="1" dirty="0">
                <a:solidFill>
                  <a:schemeClr val="tx1"/>
                </a:solidFill>
              </a:rPr>
              <a:t>21553.</a:t>
            </a:r>
            <a:endParaRPr lang="en-US" b="1" dirty="0">
              <a:solidFill>
                <a:schemeClr val="tx1"/>
              </a:solidFill>
            </a:endParaRPr>
          </a:p>
          <a:p>
            <a:pPr lvl="1">
              <a:buFont typeface="Arial" panose="020B0604020202020204" pitchFamily="34" charset="0"/>
              <a:buChar char="•"/>
            </a:pPr>
            <a:endParaRPr lang="en-US" sz="1800" dirty="0"/>
          </a:p>
          <a:p>
            <a:pPr lvl="1"/>
            <a:endParaRPr lang="en-US" altLang="zh-CN" dirty="0"/>
          </a:p>
          <a:p>
            <a:r>
              <a:rPr lang="en-US" altLang="zh-CN" dirty="0"/>
              <a:t>	SP passed with unanimous consent.</a:t>
            </a:r>
          </a:p>
          <a:p>
            <a:endParaRPr lang="en-US" altLang="zh-CN" dirty="0"/>
          </a:p>
          <a:p>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22237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AM2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Do you accept resolution to CIDs </a:t>
            </a:r>
            <a:r>
              <a:rPr lang="en-GB" dirty="0">
                <a:solidFill>
                  <a:srgbClr val="FF0000"/>
                </a:solidFill>
              </a:rPr>
              <a:t>20176</a:t>
            </a:r>
            <a:r>
              <a:rPr lang="en-GB" dirty="0"/>
              <a:t> </a:t>
            </a:r>
            <a:r>
              <a:rPr lang="en-GB" dirty="0">
                <a:solidFill>
                  <a:srgbClr val="FF0000"/>
                </a:solidFill>
              </a:rPr>
              <a:t>20177</a:t>
            </a:r>
            <a:r>
              <a:rPr lang="en-GB" dirty="0"/>
              <a:t> 20302 20423 20598 20701 </a:t>
            </a:r>
            <a:r>
              <a:rPr lang="en-GB" dirty="0">
                <a:solidFill>
                  <a:srgbClr val="FF0000"/>
                </a:solidFill>
              </a:rPr>
              <a:t>21050</a:t>
            </a:r>
            <a:r>
              <a:rPr lang="en-GB" dirty="0"/>
              <a:t> 21182 21183 21184 21301 21302 21303 21304 21305 21308 21309 21310 21311 21312 21313 21314 21315 21316 21317 21318 21319 </a:t>
            </a:r>
            <a:r>
              <a:rPr lang="en-GB" dirty="0">
                <a:solidFill>
                  <a:srgbClr val="FF0000"/>
                </a:solidFill>
              </a:rPr>
              <a:t>21587</a:t>
            </a:r>
            <a:r>
              <a:rPr lang="en-GB" dirty="0"/>
              <a:t> </a:t>
            </a:r>
            <a:r>
              <a:rPr lang="en-GB" dirty="0">
                <a:solidFill>
                  <a:srgbClr val="FF0000"/>
                </a:solidFill>
              </a:rPr>
              <a:t>21588</a:t>
            </a:r>
            <a:r>
              <a:rPr lang="en-GB" dirty="0"/>
              <a:t> (29 CIDs) in doc 11-19/0785r1?</a:t>
            </a:r>
          </a:p>
          <a:p>
            <a:endParaRPr lang="en-GB" dirty="0"/>
          </a:p>
          <a:p>
            <a:r>
              <a:rPr lang="en-GB" dirty="0"/>
              <a:t>CID written in red were transferred to Matt.</a:t>
            </a:r>
          </a:p>
          <a:p>
            <a:r>
              <a:rPr lang="en-GB" dirty="0"/>
              <a:t>SP is deferred pending Alfred’s comments.</a:t>
            </a:r>
          </a:p>
          <a:p>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05528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11-19/0756 (George Cherian)</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Do you accept resolutions to CIDs </a:t>
            </a:r>
            <a:r>
              <a:rPr lang="en-GB" dirty="0"/>
              <a:t>20182, 20213, 20219, 20316, 20317, 20318, 20388, 20607, 20608, 20609, 20763, 20789, 20791, 20890, 20932, </a:t>
            </a:r>
            <a:r>
              <a:rPr lang="en-GB" dirty="0">
                <a:solidFill>
                  <a:srgbClr val="FF0000"/>
                </a:solidFill>
              </a:rPr>
              <a:t>20996</a:t>
            </a:r>
            <a:r>
              <a:rPr lang="en-GB" dirty="0"/>
              <a:t>, 21021, 21065, 21187, 21299, 21307, 21459, 21593, 21029, 21030, </a:t>
            </a:r>
            <a:r>
              <a:rPr lang="en-GB" dirty="0">
                <a:solidFill>
                  <a:srgbClr val="FF0000"/>
                </a:solidFill>
              </a:rPr>
              <a:t>21186</a:t>
            </a:r>
            <a:r>
              <a:rPr lang="en-GB" dirty="0"/>
              <a:t>, 21451, 21187, 21455, 21175 in doc 11-19/0756r1?</a:t>
            </a:r>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3605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4CE5-8490-A848-A6EC-4CCCB17FA7EC}"/>
              </a:ext>
            </a:extLst>
          </p:cNvPr>
          <p:cNvSpPr>
            <a:spLocks noGrp="1"/>
          </p:cNvSpPr>
          <p:nvPr>
            <p:ph type="title"/>
          </p:nvPr>
        </p:nvSpPr>
        <p:spPr/>
        <p:txBody>
          <a:bodyPr/>
          <a:lstStyle/>
          <a:p>
            <a:r>
              <a:rPr lang="en-US" dirty="0"/>
              <a:t>11-19/414 (Laurent </a:t>
            </a:r>
            <a:r>
              <a:rPr lang="en-US" dirty="0" err="1"/>
              <a:t>Cariou</a:t>
            </a:r>
            <a:r>
              <a:rPr lang="en-US" dirty="0"/>
              <a:t>)</a:t>
            </a:r>
          </a:p>
        </p:txBody>
      </p:sp>
      <p:sp>
        <p:nvSpPr>
          <p:cNvPr id="3" name="Content Placeholder 2">
            <a:extLst>
              <a:ext uri="{FF2B5EF4-FFF2-40B4-BE49-F238E27FC236}">
                <a16:creationId xmlns:a16="http://schemas.microsoft.com/office/drawing/2014/main" id="{76F34A92-E552-ED4D-BABB-4665AB0A7D6B}"/>
              </a:ext>
            </a:extLst>
          </p:cNvPr>
          <p:cNvSpPr>
            <a:spLocks noGrp="1"/>
          </p:cNvSpPr>
          <p:nvPr>
            <p:ph idx="1"/>
          </p:nvPr>
        </p:nvSpPr>
        <p:spPr>
          <a:xfrm>
            <a:off x="685800" y="1981201"/>
            <a:ext cx="7770813" cy="1065214"/>
          </a:xfrm>
        </p:spPr>
        <p:txBody>
          <a:bodyPr/>
          <a:lstStyle/>
          <a:p>
            <a:r>
              <a:rPr lang="en-US" dirty="0"/>
              <a:t>Do you accept resolutions to CIDs </a:t>
            </a:r>
            <a:r>
              <a:rPr lang="en-GB" altLang="en-US" dirty="0">
                <a:solidFill>
                  <a:schemeClr val="tx1"/>
                </a:solidFill>
                <a:latin typeface="Times New Roman" panose="02020603050405020304" pitchFamily="18" charset="0"/>
                <a:ea typeface="SimSun" panose="02010600030101010101" pitchFamily="2" charset="-122"/>
              </a:rPr>
              <a:t>20260, 20261, 20362,</a:t>
            </a:r>
          </a:p>
          <a:p>
            <a:r>
              <a:rPr lang="en-GB" altLang="en-US" dirty="0">
                <a:solidFill>
                  <a:schemeClr val="tx1"/>
                </a:solidFill>
                <a:latin typeface="Times New Roman" panose="02020603050405020304" pitchFamily="18" charset="0"/>
                <a:ea typeface="SimSun" panose="02010600030101010101" pitchFamily="2" charset="-122"/>
              </a:rPr>
              <a:t>20363, </a:t>
            </a:r>
            <a:r>
              <a:rPr lang="en-GB" altLang="en-US" dirty="0">
                <a:solidFill>
                  <a:srgbClr val="FF0000"/>
                </a:solidFill>
                <a:latin typeface="Times New Roman" panose="02020603050405020304" pitchFamily="18" charset="0"/>
                <a:ea typeface="SimSun" panose="02010600030101010101" pitchFamily="2" charset="-122"/>
              </a:rPr>
              <a:t>20364, </a:t>
            </a:r>
            <a:r>
              <a:rPr lang="en-GB" altLang="en-US" dirty="0">
                <a:solidFill>
                  <a:schemeClr val="tx1"/>
                </a:solidFill>
                <a:latin typeface="Times New Roman" panose="02020603050405020304" pitchFamily="18" charset="0"/>
                <a:ea typeface="SimSun" panose="02010600030101010101" pitchFamily="2" charset="-122"/>
              </a:rPr>
              <a:t>20575, 21134, 21135, 21136, 20420, 21142</a:t>
            </a:r>
            <a:endParaRPr lang="en-GB" altLang="en-US" dirty="0">
              <a:solidFill>
                <a:schemeClr val="tx1"/>
              </a:solidFill>
              <a:latin typeface="Arial" panose="020B0604020202020204" pitchFamily="34" charset="0"/>
            </a:endParaRPr>
          </a:p>
          <a:p>
            <a:r>
              <a:rPr lang="en-US" dirty="0"/>
              <a:t>In doc 11-19/0414r2? </a:t>
            </a:r>
          </a:p>
          <a:p>
            <a:endParaRPr lang="en-US" dirty="0"/>
          </a:p>
          <a:p>
            <a:r>
              <a:rPr lang="en-US" dirty="0"/>
              <a:t>Continued on Tuesday PM1.</a:t>
            </a:r>
          </a:p>
        </p:txBody>
      </p:sp>
      <p:sp>
        <p:nvSpPr>
          <p:cNvPr id="4" name="Slide Number Placeholder 3">
            <a:extLst>
              <a:ext uri="{FF2B5EF4-FFF2-40B4-BE49-F238E27FC236}">
                <a16:creationId xmlns:a16="http://schemas.microsoft.com/office/drawing/2014/main" id="{D5D7FA2E-2432-B04A-ADC5-5C9952F687D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D0E3C514-378D-634E-8FD1-EDE0D00EA33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709E9D-AEBB-1845-8D00-7D5883669F6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0826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PM1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11-19/413 (Laurent </a:t>
            </a:r>
            <a:r>
              <a:rPr lang="en-US" dirty="0" err="1"/>
              <a:t>Cariou</a:t>
            </a:r>
            <a:r>
              <a:rPr lang="en-US" dirty="0"/>
              <a:t>)</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20624, 20625, 20661, 20662, 20676, 20811, 21128, </a:t>
            </a:r>
            <a:r>
              <a:rPr lang="en-GB" dirty="0">
                <a:solidFill>
                  <a:schemeClr val="tx1"/>
                </a:solidFill>
              </a:rPr>
              <a:t>21143</a:t>
            </a:r>
            <a:r>
              <a:rPr lang="en-GB" dirty="0"/>
              <a:t>, 21414, </a:t>
            </a:r>
            <a:r>
              <a:rPr lang="en-GB" strike="sngStrike" dirty="0">
                <a:solidFill>
                  <a:srgbClr val="FF0000"/>
                </a:solidFill>
              </a:rPr>
              <a:t>21443</a:t>
            </a:r>
            <a:r>
              <a:rPr lang="en-GB" dirty="0"/>
              <a:t>, </a:t>
            </a:r>
            <a:r>
              <a:rPr lang="en-GB" strike="sngStrike" dirty="0">
                <a:solidFill>
                  <a:srgbClr val="FF0000"/>
                </a:solidFill>
              </a:rPr>
              <a:t>21586</a:t>
            </a:r>
            <a:r>
              <a:rPr lang="en-GB" dirty="0"/>
              <a:t>, 21617 in doc 11-19/0413r5?</a:t>
            </a:r>
            <a:r>
              <a:rPr lang="en-CA" dirty="0"/>
              <a:t> </a:t>
            </a:r>
          </a:p>
          <a:p>
            <a:endParaRPr lang="en-CA" dirty="0"/>
          </a:p>
          <a:p>
            <a:r>
              <a:rPr lang="en-CA" dirty="0"/>
              <a:t>No objection to resolutions of CIDs written in black.</a:t>
            </a:r>
          </a:p>
          <a:p>
            <a:r>
              <a:rPr lang="en-US" dirty="0"/>
              <a:t>Tuesday PM1-Copied from </a:t>
            </a:r>
            <a:r>
              <a:rPr lang="en-US" dirty="0" err="1"/>
              <a:t>adhoc</a:t>
            </a:r>
            <a:r>
              <a:rPr lang="en-US" dirty="0"/>
              <a:t> agenda.</a:t>
            </a:r>
          </a:p>
          <a:p>
            <a:r>
              <a:rPr lang="en-US"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53839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B79DC-AABB-A24E-B850-90FAE5205B5D}"/>
              </a:ext>
            </a:extLst>
          </p:cNvPr>
          <p:cNvSpPr>
            <a:spLocks noGrp="1"/>
          </p:cNvSpPr>
          <p:nvPr>
            <p:ph type="title"/>
          </p:nvPr>
        </p:nvSpPr>
        <p:spPr/>
        <p:txBody>
          <a:bodyPr/>
          <a:lstStyle/>
          <a:p>
            <a:r>
              <a:rPr lang="en-US" dirty="0"/>
              <a:t>11-19/0417 (Laurent)</a:t>
            </a:r>
          </a:p>
        </p:txBody>
      </p:sp>
      <p:sp>
        <p:nvSpPr>
          <p:cNvPr id="3" name="Content Placeholder 2">
            <a:extLst>
              <a:ext uri="{FF2B5EF4-FFF2-40B4-BE49-F238E27FC236}">
                <a16:creationId xmlns:a16="http://schemas.microsoft.com/office/drawing/2014/main" id="{1D6DE2A1-A6B8-4E40-9CAB-61020D3A5679}"/>
              </a:ext>
            </a:extLst>
          </p:cNvPr>
          <p:cNvSpPr>
            <a:spLocks noGrp="1"/>
          </p:cNvSpPr>
          <p:nvPr>
            <p:ph idx="1"/>
          </p:nvPr>
        </p:nvSpPr>
        <p:spPr/>
        <p:txBody>
          <a:bodyPr/>
          <a:lstStyle/>
          <a:p>
            <a:r>
              <a:rPr lang="en-US" dirty="0"/>
              <a:t>Do you accept resolutions to CIDs </a:t>
            </a:r>
            <a:r>
              <a:rPr lang="en-GB" dirty="0">
                <a:solidFill>
                  <a:srgbClr val="FF0000"/>
                </a:solidFill>
              </a:rPr>
              <a:t>20017</a:t>
            </a:r>
            <a:r>
              <a:rPr lang="en-GB" dirty="0"/>
              <a:t>, 20019, </a:t>
            </a:r>
            <a:r>
              <a:rPr lang="en-GB" dirty="0">
                <a:solidFill>
                  <a:srgbClr val="FF0000"/>
                </a:solidFill>
              </a:rPr>
              <a:t>20022</a:t>
            </a:r>
            <a:r>
              <a:rPr lang="en-GB" dirty="0"/>
              <a:t>, 20040, 20041, 20244, </a:t>
            </a:r>
            <a:r>
              <a:rPr lang="en-GB" dirty="0">
                <a:solidFill>
                  <a:srgbClr val="FF0000"/>
                </a:solidFill>
              </a:rPr>
              <a:t>20252, 20253, 20255, 20264, 20265</a:t>
            </a:r>
            <a:r>
              <a:rPr lang="en-GB" dirty="0"/>
              <a:t>, 20290, </a:t>
            </a:r>
            <a:r>
              <a:rPr lang="en-GB" dirty="0">
                <a:solidFill>
                  <a:srgbClr val="FF0000"/>
                </a:solidFill>
              </a:rPr>
              <a:t>20365</a:t>
            </a:r>
            <a:r>
              <a:rPr lang="en-GB" dirty="0"/>
              <a:t>, 20366, </a:t>
            </a:r>
            <a:r>
              <a:rPr lang="en-GB" dirty="0">
                <a:solidFill>
                  <a:srgbClr val="FF0000"/>
                </a:solidFill>
              </a:rPr>
              <a:t>20369</a:t>
            </a:r>
            <a:r>
              <a:rPr lang="en-GB" dirty="0"/>
              <a:t> ,</a:t>
            </a:r>
            <a:r>
              <a:rPr lang="en-GB" dirty="0">
                <a:solidFill>
                  <a:srgbClr val="FF0000"/>
                </a:solidFill>
              </a:rPr>
              <a:t>20370</a:t>
            </a:r>
            <a:r>
              <a:rPr lang="en-GB" dirty="0"/>
              <a:t>, 20371, 20800, 20801, 20802, </a:t>
            </a:r>
            <a:r>
              <a:rPr lang="en-GB" dirty="0">
                <a:solidFill>
                  <a:srgbClr val="FF0000"/>
                </a:solidFill>
              </a:rPr>
              <a:t>20803</a:t>
            </a:r>
            <a:r>
              <a:rPr lang="en-GB" dirty="0"/>
              <a:t>, </a:t>
            </a:r>
            <a:r>
              <a:rPr lang="en-GB" dirty="0">
                <a:solidFill>
                  <a:srgbClr val="FF0000"/>
                </a:solidFill>
              </a:rPr>
              <a:t>20804</a:t>
            </a:r>
            <a:r>
              <a:rPr lang="en-GB" dirty="0"/>
              <a:t>, 20805, 20806, 21161, 21162, 21355, </a:t>
            </a:r>
            <a:r>
              <a:rPr lang="en-GB" dirty="0">
                <a:solidFill>
                  <a:srgbClr val="FF0000"/>
                </a:solidFill>
              </a:rPr>
              <a:t>21356</a:t>
            </a:r>
            <a:r>
              <a:rPr lang="en-GB" dirty="0"/>
              <a:t>, 21357, </a:t>
            </a:r>
            <a:r>
              <a:rPr lang="en-GB" i="1" dirty="0"/>
              <a:t>21358</a:t>
            </a:r>
            <a:r>
              <a:rPr lang="en-GB" dirty="0"/>
              <a:t>, 21442, 21505, </a:t>
            </a:r>
            <a:r>
              <a:rPr lang="en-GB" dirty="0">
                <a:solidFill>
                  <a:srgbClr val="FF0000"/>
                </a:solidFill>
              </a:rPr>
              <a:t>21506</a:t>
            </a:r>
            <a:r>
              <a:rPr lang="en-GB" dirty="0"/>
              <a:t>, 21533, 21534, 21535 ,21536, 21583, 21584, 20081, 20082, 20083, 21285, 21286, 21335, 21441 in doc 11-19/0417r1?</a:t>
            </a:r>
          </a:p>
          <a:p>
            <a:endParaRPr lang="en-GB" dirty="0"/>
          </a:p>
          <a:p>
            <a:r>
              <a:rPr lang="en-GB" dirty="0"/>
              <a:t>To be continued</a:t>
            </a:r>
            <a:endParaRPr lang="en-CA" dirty="0"/>
          </a:p>
          <a:p>
            <a:endParaRPr lang="en-US" dirty="0"/>
          </a:p>
        </p:txBody>
      </p:sp>
      <p:sp>
        <p:nvSpPr>
          <p:cNvPr id="4" name="Slide Number Placeholder 3">
            <a:extLst>
              <a:ext uri="{FF2B5EF4-FFF2-40B4-BE49-F238E27FC236}">
                <a16:creationId xmlns:a16="http://schemas.microsoft.com/office/drawing/2014/main" id="{E5AAA19E-55C9-0744-AAAE-4929CA12EE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CB11D2-8DBB-9240-9792-093608E611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533D60-9312-7F49-BB67-A12B07D5DEB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026698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035D5-5718-CB44-9CB5-FFB72B7FA72A}"/>
              </a:ext>
            </a:extLst>
          </p:cNvPr>
          <p:cNvSpPr>
            <a:spLocks noGrp="1"/>
          </p:cNvSpPr>
          <p:nvPr>
            <p:ph type="title"/>
          </p:nvPr>
        </p:nvSpPr>
        <p:spPr/>
        <p:txBody>
          <a:bodyPr/>
          <a:lstStyle/>
          <a:p>
            <a:r>
              <a:rPr lang="en-US" dirty="0"/>
              <a:t>Wednesday PM 2 </a:t>
            </a:r>
          </a:p>
        </p:txBody>
      </p:sp>
      <p:sp>
        <p:nvSpPr>
          <p:cNvPr id="3" name="Content Placeholder 2">
            <a:extLst>
              <a:ext uri="{FF2B5EF4-FFF2-40B4-BE49-F238E27FC236}">
                <a16:creationId xmlns:a16="http://schemas.microsoft.com/office/drawing/2014/main" id="{F0193129-5572-0F4F-8966-CE469D5513BA}"/>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33CE08D8-6D7B-344E-9A35-DCD17A9A5F9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AEC64DA-9DDC-B446-BF6B-4D61E8D77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4D51DA-67C7-E347-99F7-FC6F421ACB7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7533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4494-F27A-964E-A261-4CAC10C36419}"/>
              </a:ext>
            </a:extLst>
          </p:cNvPr>
          <p:cNvSpPr>
            <a:spLocks noGrp="1"/>
          </p:cNvSpPr>
          <p:nvPr>
            <p:ph type="title"/>
          </p:nvPr>
        </p:nvSpPr>
        <p:spPr/>
        <p:txBody>
          <a:bodyPr/>
          <a:lstStyle/>
          <a:p>
            <a:r>
              <a:rPr lang="en-US" dirty="0"/>
              <a:t>11-19/0816 (</a:t>
            </a:r>
            <a:r>
              <a:rPr lang="en-US" dirty="0" err="1"/>
              <a:t>Tomo</a:t>
            </a:r>
            <a:r>
              <a:rPr lang="en-US" dirty="0"/>
              <a:t> Adachi)</a:t>
            </a:r>
          </a:p>
        </p:txBody>
      </p:sp>
      <p:sp>
        <p:nvSpPr>
          <p:cNvPr id="3" name="Content Placeholder 2">
            <a:extLst>
              <a:ext uri="{FF2B5EF4-FFF2-40B4-BE49-F238E27FC236}">
                <a16:creationId xmlns:a16="http://schemas.microsoft.com/office/drawing/2014/main" id="{D3577E62-E1B3-A143-B79E-5A577DA9937E}"/>
              </a:ext>
            </a:extLst>
          </p:cNvPr>
          <p:cNvSpPr>
            <a:spLocks noGrp="1"/>
          </p:cNvSpPr>
          <p:nvPr>
            <p:ph idx="1"/>
          </p:nvPr>
        </p:nvSpPr>
        <p:spPr/>
        <p:txBody>
          <a:bodyPr/>
          <a:lstStyle/>
          <a:p>
            <a:pPr lvl="0"/>
            <a:r>
              <a:rPr lang="en-US" dirty="0"/>
              <a:t>Do you agree to resolutions to CIDs </a:t>
            </a:r>
            <a:r>
              <a:rPr lang="en-GB" dirty="0"/>
              <a:t>21045, 20584, 20200, 20827, </a:t>
            </a:r>
            <a:r>
              <a:rPr lang="en-GB" dirty="0">
                <a:solidFill>
                  <a:srgbClr val="FF0000"/>
                </a:solidFill>
              </a:rPr>
              <a:t>20104, 20648, 21124, 21469</a:t>
            </a:r>
            <a:r>
              <a:rPr lang="en-GB" dirty="0"/>
              <a:t>, 21171, 20105, 20954, 20955, 20893 in doc 11-19/0816r2?</a:t>
            </a:r>
          </a:p>
          <a:p>
            <a:pPr lvl="0"/>
            <a:endParaRPr lang="en-GB" dirty="0"/>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419A67C5-801B-324E-8AF1-76F20C7066A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F89F020-D076-9E42-ADE2-992B99DBB6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7B336-C54F-CC41-B904-3960D3813A1D}"/>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44205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4DF9F-D1A9-AE40-BE27-8B87C5F3F498}"/>
              </a:ext>
            </a:extLst>
          </p:cNvPr>
          <p:cNvSpPr>
            <a:spLocks noGrp="1"/>
          </p:cNvSpPr>
          <p:nvPr>
            <p:ph type="title"/>
          </p:nvPr>
        </p:nvSpPr>
        <p:spPr>
          <a:xfrm>
            <a:off x="-457200" y="893127"/>
            <a:ext cx="7770813" cy="1065213"/>
          </a:xfrm>
        </p:spPr>
        <p:txBody>
          <a:bodyPr/>
          <a:lstStyle/>
          <a:p>
            <a:r>
              <a:rPr lang="en-US" dirty="0"/>
              <a:t>11-19/0510 (Abhishek </a:t>
            </a:r>
            <a:r>
              <a:rPr lang="en-US" dirty="0" err="1"/>
              <a:t>Patil</a:t>
            </a:r>
            <a:r>
              <a:rPr lang="en-US" dirty="0"/>
              <a:t>)</a:t>
            </a:r>
          </a:p>
        </p:txBody>
      </p:sp>
      <p:sp>
        <p:nvSpPr>
          <p:cNvPr id="3" name="Content Placeholder 2">
            <a:extLst>
              <a:ext uri="{FF2B5EF4-FFF2-40B4-BE49-F238E27FC236}">
                <a16:creationId xmlns:a16="http://schemas.microsoft.com/office/drawing/2014/main" id="{E3DD78A7-23C9-A647-8B73-2E533C0B24E9}"/>
              </a:ext>
            </a:extLst>
          </p:cNvPr>
          <p:cNvSpPr>
            <a:spLocks noGrp="1"/>
          </p:cNvSpPr>
          <p:nvPr>
            <p:ph idx="1"/>
          </p:nvPr>
        </p:nvSpPr>
        <p:spPr/>
        <p:txBody>
          <a:bodyPr/>
          <a:lstStyle/>
          <a:p>
            <a:r>
              <a:rPr lang="en-US" dirty="0"/>
              <a:t>Do you accept resolutions to CIDs 20748, 20048, 20539 in doc 11-19/0510r3?</a:t>
            </a:r>
          </a:p>
          <a:p>
            <a:endParaRPr lang="en-US" dirty="0"/>
          </a:p>
          <a:p>
            <a:r>
              <a:rPr lang="en-US" dirty="0"/>
              <a:t>Resolutions accepted with </a:t>
            </a:r>
            <a:r>
              <a:rPr lang="en-US"/>
              <a:t>unanimous consent.</a:t>
            </a:r>
            <a:endParaRPr lang="en-US" dirty="0"/>
          </a:p>
        </p:txBody>
      </p:sp>
      <p:sp>
        <p:nvSpPr>
          <p:cNvPr id="4" name="Slide Number Placeholder 3">
            <a:extLst>
              <a:ext uri="{FF2B5EF4-FFF2-40B4-BE49-F238E27FC236}">
                <a16:creationId xmlns:a16="http://schemas.microsoft.com/office/drawing/2014/main" id="{8CE82D7D-EDAD-244E-A5A7-1E797C13C93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D304B7F-8850-094F-BA21-E8EE85EC090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34BB725-9A97-8243-9340-83E47B01A8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15595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E26C-7C8A-C14A-B5BE-699C498E9420}"/>
              </a:ext>
            </a:extLst>
          </p:cNvPr>
          <p:cNvSpPr>
            <a:spLocks noGrp="1"/>
          </p:cNvSpPr>
          <p:nvPr>
            <p:ph type="title"/>
          </p:nvPr>
        </p:nvSpPr>
        <p:spPr/>
        <p:txBody>
          <a:bodyPr/>
          <a:lstStyle/>
          <a:p>
            <a:r>
              <a:rPr lang="en-US" dirty="0"/>
              <a:t>Straw Poll (CID 20827-11-19/0816)</a:t>
            </a:r>
          </a:p>
        </p:txBody>
      </p:sp>
      <p:sp>
        <p:nvSpPr>
          <p:cNvPr id="8" name="Content Placeholder 7">
            <a:extLst>
              <a:ext uri="{FF2B5EF4-FFF2-40B4-BE49-F238E27FC236}">
                <a16:creationId xmlns:a16="http://schemas.microsoft.com/office/drawing/2014/main" id="{36064B48-BA72-FE44-8ECD-957C7C04BCA6}"/>
              </a:ext>
            </a:extLst>
          </p:cNvPr>
          <p:cNvSpPr>
            <a:spLocks noGrp="1"/>
          </p:cNvSpPr>
          <p:nvPr>
            <p:ph idx="1"/>
          </p:nvPr>
        </p:nvSpPr>
        <p:spPr>
          <a:xfrm>
            <a:off x="988218" y="1981200"/>
            <a:ext cx="7770813" cy="1638301"/>
          </a:xfrm>
        </p:spPr>
        <p:txBody>
          <a:bodyPr/>
          <a:lstStyle/>
          <a:p>
            <a:r>
              <a:rPr lang="en-US" dirty="0"/>
              <a:t>Do you accept resolution to CID 20827 in doc 11-19/0816r2?</a:t>
            </a:r>
          </a:p>
          <a:p>
            <a:r>
              <a:rPr lang="en-US" dirty="0"/>
              <a:t>Y/N/A: 17/2/4</a:t>
            </a:r>
          </a:p>
        </p:txBody>
      </p:sp>
      <p:sp>
        <p:nvSpPr>
          <p:cNvPr id="4" name="Slide Number Placeholder 3">
            <a:extLst>
              <a:ext uri="{FF2B5EF4-FFF2-40B4-BE49-F238E27FC236}">
                <a16:creationId xmlns:a16="http://schemas.microsoft.com/office/drawing/2014/main" id="{0B272F81-B7E7-7D43-B251-A54FB1A867A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3402034-F7D5-574C-9C5F-0BD115F7D02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CB665B-9286-7A4D-90BF-D2758598AEC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3415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2481</TotalTime>
  <Words>1626</Words>
  <Application>Microsoft Macintosh PowerPoint</Application>
  <PresentationFormat>On-screen Show (4:3)</PresentationFormat>
  <Paragraphs>259</Paragraphs>
  <Slides>27</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4" baseType="lpstr">
      <vt:lpstr>Arial</vt:lpstr>
      <vt:lpstr>Calibri</vt:lpstr>
      <vt:lpstr>Monotype Sorts</vt:lpstr>
      <vt:lpstr>Times New Roman</vt:lpstr>
      <vt:lpstr>Office Theme</vt:lpstr>
      <vt:lpstr>Document</vt:lpstr>
      <vt:lpstr>Worksheet</vt:lpstr>
      <vt:lpstr>TGax MAC Adhoc May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 (see embedded spreadsheet)</vt:lpstr>
      <vt:lpstr>Monday PM 1</vt:lpstr>
      <vt:lpstr>CR SP # MAC 1</vt:lpstr>
      <vt:lpstr>CR SP # MAC 2</vt:lpstr>
      <vt:lpstr>CR SP # MAC 3</vt:lpstr>
      <vt:lpstr>Tuesday AM2</vt:lpstr>
      <vt:lpstr>11-19/0785 (Ming Gan)</vt:lpstr>
      <vt:lpstr>11-19/0756 (George Cherian)</vt:lpstr>
      <vt:lpstr>11-19/414 (Laurent Cariou)</vt:lpstr>
      <vt:lpstr>Tuesday PM1</vt:lpstr>
      <vt:lpstr>11-19/413 (Laurent Cariou)</vt:lpstr>
      <vt:lpstr>11-19/0417 (Laurent)</vt:lpstr>
      <vt:lpstr>Wednesday PM 2 </vt:lpstr>
      <vt:lpstr>11-19/0816 (Tomo Adachi)</vt:lpstr>
      <vt:lpstr>11-19/0510 (Abhishek Patil)</vt:lpstr>
      <vt:lpstr>Straw Poll (CID 20827-11-19/0816)</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181</cp:revision>
  <cp:lastPrinted>1601-01-01T00:00:00Z</cp:lastPrinted>
  <dcterms:created xsi:type="dcterms:W3CDTF">2017-01-26T15:28:16Z</dcterms:created>
  <dcterms:modified xsi:type="dcterms:W3CDTF">2019-05-15T23:16:59Z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