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3" r:id="rId2"/>
    <p:sldId id="881" r:id="rId3"/>
    <p:sldId id="882" r:id="rId4"/>
    <p:sldId id="883" r:id="rId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802.11-19/0860r0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</a:t>
            </a:r>
            <a:r>
              <a:rPr lang="ko-KR" altLang="en-US" smtClean="0"/>
              <a:t> </a:t>
            </a:r>
            <a:r>
              <a:rPr lang="en-US" altLang="ko-KR" dirty="0" smtClean="0"/>
              <a:t>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CID 2424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667490"/>
              </p:ext>
            </p:extLst>
          </p:nvPr>
        </p:nvGraphicFramePr>
        <p:xfrm>
          <a:off x="762000" y="2895601"/>
          <a:ext cx="7620000" cy="14477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475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4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CID 2424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CID 2424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21185"/>
              </p:ext>
            </p:extLst>
          </p:nvPr>
        </p:nvGraphicFramePr>
        <p:xfrm>
          <a:off x="1063783" y="2438399"/>
          <a:ext cx="7394416" cy="3109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0147"/>
                <a:gridCol w="1450083"/>
                <a:gridCol w="865015"/>
                <a:gridCol w="2526568"/>
                <a:gridCol w="1812603"/>
              </a:tblGrid>
              <a:tr h="3354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CID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Clause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PP.LL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Comment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Proposed Change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  <a:tr h="271101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2424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31.2.10.2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105.31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The text reads "The encoded binary data shall be modulated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using MC-OOK". This sentence contains normative text stating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that MC-OOK shall be used.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However the current version of the draft does not define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MC-OOK, it only says that it is a multicarrier signal in Sect 3.2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and gives examples of how it can be constructed in Sect 31.2.8..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Hence, normative text defining MC-OOK ought to be provided.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Change the text in page 98, lines 63 to 65 (Sect 31.2.8) to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"For the WUR Sync ON symbols and WUR Data MC-OOK ON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symbols (</a:t>
                      </a:r>
                      <a:r>
                        <a:rPr lang="en-GB" sz="1400" dirty="0" err="1">
                          <a:effectLst/>
                        </a:rPr>
                        <a:t>SymLDROn</a:t>
                      </a:r>
                      <a:r>
                        <a:rPr lang="en-GB" sz="1400" dirty="0">
                          <a:effectLst/>
                        </a:rPr>
                        <a:t> and </a:t>
                      </a:r>
                      <a:r>
                        <a:rPr lang="en-GB" sz="1400" dirty="0" err="1">
                          <a:effectLst/>
                        </a:rPr>
                        <a:t>SymHDROn</a:t>
                      </a:r>
                      <a:r>
                        <a:rPr lang="en-GB" sz="1400" dirty="0">
                          <a:effectLst/>
                        </a:rPr>
                        <a:t>),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the baseband signal shall be as specified in Equation (31-3)"</a:t>
                      </a:r>
                      <a:endParaRPr lang="ko-KR" sz="18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95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Current Sentence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current sentence in 106.63 of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D2.1</a:t>
            </a:r>
          </a:p>
          <a:p>
            <a:endParaRPr lang="ko-KR" altLang="en-US" b="0" i="1" dirty="0"/>
          </a:p>
          <a:p>
            <a:pPr lvl="1"/>
            <a:r>
              <a:rPr lang="en-US" altLang="ko-KR" b="0" i="1" dirty="0"/>
              <a:t>For the WUR-Sync On symbols and WUR-Data MC-OOK On symbols (</a:t>
            </a:r>
            <a:r>
              <a:rPr lang="en-US" altLang="ko-KR" b="0" i="1" dirty="0" err="1"/>
              <a:t>SymLDROn</a:t>
            </a:r>
            <a:r>
              <a:rPr lang="en-US" altLang="ko-KR" b="0" i="1" dirty="0"/>
              <a:t> and </a:t>
            </a:r>
            <a:r>
              <a:rPr lang="en-US" altLang="ko-KR" b="0" i="1" dirty="0" err="1"/>
              <a:t>SymHDROn</a:t>
            </a:r>
            <a:r>
              <a:rPr lang="en-US" altLang="ko-KR" b="0" i="1" dirty="0"/>
              <a:t>), the baseband signal can be obtained by taking the Inverse Discrete Fourier Transform (IDFT) as described below. </a:t>
            </a:r>
            <a:endParaRPr lang="ko-KR" altLang="en-US" i="1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20" y="4038600"/>
            <a:ext cx="7467600" cy="79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52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 do you support for the next revision of </a:t>
            </a:r>
            <a:r>
              <a:rPr lang="en-US" altLang="ko-KR" dirty="0" err="1"/>
              <a:t>TGba</a:t>
            </a:r>
            <a:r>
              <a:rPr lang="en-US" altLang="ko-KR" dirty="0"/>
              <a:t> Draft?</a:t>
            </a:r>
          </a:p>
          <a:p>
            <a:pPr lvl="1"/>
            <a:r>
              <a:rPr lang="en-US" altLang="ko-KR" dirty="0"/>
              <a:t>Option 1</a:t>
            </a:r>
          </a:p>
          <a:p>
            <a:pPr lvl="2"/>
            <a:r>
              <a:rPr lang="en-US" altLang="ko-KR" i="1" dirty="0"/>
              <a:t>For the WUR-Sync On symbols and WUR-Data MC-OOK On symbols (</a:t>
            </a:r>
            <a:r>
              <a:rPr lang="en-US" altLang="ko-KR" i="1" dirty="0" err="1"/>
              <a:t>SymLDROn</a:t>
            </a:r>
            <a:r>
              <a:rPr lang="en-US" altLang="ko-KR" i="1" dirty="0"/>
              <a:t> and </a:t>
            </a:r>
            <a:r>
              <a:rPr lang="en-US" altLang="ko-KR" i="1" dirty="0" err="1"/>
              <a:t>SymHDROn</a:t>
            </a:r>
            <a:r>
              <a:rPr lang="en-US" altLang="ko-KR" i="1" dirty="0"/>
              <a:t>), the baseband signal </a:t>
            </a:r>
            <a:r>
              <a:rPr lang="en-US" altLang="ko-KR" i="1" dirty="0">
                <a:solidFill>
                  <a:srgbClr val="FF0000"/>
                </a:solidFill>
              </a:rPr>
              <a:t>shall be </a:t>
            </a:r>
            <a:r>
              <a:rPr lang="en-US" altLang="ko-KR" i="1" dirty="0"/>
              <a:t>as specified in Equation (31-3)</a:t>
            </a:r>
            <a:endParaRPr lang="en-US" altLang="ko-KR" dirty="0"/>
          </a:p>
          <a:p>
            <a:pPr lvl="1"/>
            <a:r>
              <a:rPr lang="en-US" altLang="ko-KR" dirty="0"/>
              <a:t>Option 2</a:t>
            </a:r>
          </a:p>
          <a:p>
            <a:pPr lvl="2"/>
            <a:r>
              <a:rPr lang="en-US" altLang="ko-KR" i="1" dirty="0"/>
              <a:t>For the WUR-Sync On symbols and WUR-Data MC-OOK On symbols (</a:t>
            </a:r>
            <a:r>
              <a:rPr lang="en-US" altLang="ko-KR" i="1" dirty="0" err="1"/>
              <a:t>SymLDROn</a:t>
            </a:r>
            <a:r>
              <a:rPr lang="en-US" altLang="ko-KR" i="1" dirty="0"/>
              <a:t> and </a:t>
            </a:r>
            <a:r>
              <a:rPr lang="en-US" altLang="ko-KR" i="1" dirty="0" err="1"/>
              <a:t>SymHDROn</a:t>
            </a:r>
            <a:r>
              <a:rPr lang="en-US" altLang="ko-KR" i="1" dirty="0"/>
              <a:t>), the baseband signal </a:t>
            </a:r>
            <a:r>
              <a:rPr lang="en-US" altLang="ko-KR" i="1" dirty="0">
                <a:solidFill>
                  <a:srgbClr val="FF0000"/>
                </a:solidFill>
              </a:rPr>
              <a:t>should be </a:t>
            </a:r>
            <a:r>
              <a:rPr lang="en-US" altLang="ko-KR" i="1" dirty="0"/>
              <a:t>as specified in Equation (31-3)</a:t>
            </a:r>
            <a:endParaRPr lang="en-US" altLang="ko-KR" dirty="0"/>
          </a:p>
          <a:p>
            <a:pPr lvl="1"/>
            <a:r>
              <a:rPr lang="en-US" altLang="ko-KR" dirty="0"/>
              <a:t>Option 3</a:t>
            </a:r>
          </a:p>
          <a:p>
            <a:pPr lvl="2"/>
            <a:r>
              <a:rPr lang="en-US" altLang="ko-KR" i="1" dirty="0"/>
              <a:t>For the WUR-Sync On symbols and WUR-Data MC-OOK On symbols (</a:t>
            </a:r>
            <a:r>
              <a:rPr lang="en-US" altLang="ko-KR" i="1" dirty="0" err="1"/>
              <a:t>SymLDROn</a:t>
            </a:r>
            <a:r>
              <a:rPr lang="en-US" altLang="ko-KR" i="1" dirty="0"/>
              <a:t> and </a:t>
            </a:r>
            <a:r>
              <a:rPr lang="en-US" altLang="ko-KR" i="1" dirty="0" err="1"/>
              <a:t>SymHDROn</a:t>
            </a:r>
            <a:r>
              <a:rPr lang="en-US" altLang="ko-KR" i="1" dirty="0"/>
              <a:t>), the baseband signal </a:t>
            </a:r>
            <a:r>
              <a:rPr lang="en-US" altLang="ko-KR" i="1" dirty="0">
                <a:solidFill>
                  <a:srgbClr val="FF0000"/>
                </a:solidFill>
              </a:rPr>
              <a:t>is </a:t>
            </a:r>
            <a:r>
              <a:rPr lang="en-US" altLang="ko-KR" i="1" dirty="0"/>
              <a:t>as specified in Equation (31-3)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080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217699</TotalTime>
  <Words>269</Words>
  <Application>Microsoft Office PowerPoint</Application>
  <PresentationFormat>화면 슬라이드 쇼(4:3)</PresentationFormat>
  <Paragraphs>57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굴림</vt:lpstr>
      <vt:lpstr>맑은 고딕</vt:lpstr>
      <vt:lpstr>바탕</vt:lpstr>
      <vt:lpstr>Arial</vt:lpstr>
      <vt:lpstr>Times New Roman</vt:lpstr>
      <vt:lpstr>802-11-Submission</vt:lpstr>
      <vt:lpstr>Straw Poll for CID 2424</vt:lpstr>
      <vt:lpstr>CID 2424</vt:lpstr>
      <vt:lpstr>Current Sentence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4198</cp:revision>
  <cp:lastPrinted>2017-07-07T02:11:09Z</cp:lastPrinted>
  <dcterms:created xsi:type="dcterms:W3CDTF">2007-05-21T21:00:37Z</dcterms:created>
  <dcterms:modified xsi:type="dcterms:W3CDTF">2019-05-13T04:55:30Z</dcterms:modified>
</cp:coreProperties>
</file>