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5" r:id="rId3"/>
    <p:sldId id="266" r:id="rId4"/>
    <p:sldId id="268" r:id="rId5"/>
    <p:sldId id="267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8" autoAdjust="0"/>
    <p:restoredTop sz="94635"/>
  </p:normalViewPr>
  <p:slideViewPr>
    <p:cSldViewPr>
      <p:cViewPr varScale="1">
        <p:scale>
          <a:sx n="86" d="100"/>
          <a:sy n="86" d="100"/>
        </p:scale>
        <p:origin x="232" y="70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Max Riegel,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Max Riegel,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Max Riegel,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Max Riegel, Nokia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Max Riegel,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Max Riegel,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Max Riegel, Nokia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Max Riegel,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Max Riegel,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dirty="0"/>
              <a:t>May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Max Riegel,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lang="de-DE" sz="1800" b="1" i="0" u="none" strike="noStrike" kern="1200" dirty="0"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  <a:cs typeface="+mn-cs"/>
              </a:rPr>
              <a:t>11-19-0851-00-0rcm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mentor.ieee.org/802.11/dcn/18/11-18-1579-01-0000-2018-09-liaison-from-wba-re-mac-randomization-impacts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omniran/dcn/19/omniran-19-0002-00-CQ00-random-mac-impact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P802.1CQ MAC Address Assignment Requirements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2019-05-12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May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Max Riegel, Nokia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430567"/>
              </p:ext>
            </p:extLst>
          </p:nvPr>
        </p:nvGraphicFramePr>
        <p:xfrm>
          <a:off x="992188" y="2951163"/>
          <a:ext cx="10272712" cy="1412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Document" r:id="rId4" imgW="10439400" imgH="1447800" progId="Word.Document.8">
                  <p:embed/>
                </p:oleObj>
              </mc:Choice>
              <mc:Fallback>
                <p:oleObj name="Document" r:id="rId4" imgW="10439400" imgH="14478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951163"/>
                        <a:ext cx="10272712" cy="14128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B4194-FED1-2F41-80C1-7A22308A7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51267-9B63-EB4E-B310-2A8788932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presentation provides a brief summary of the conclusions  for </a:t>
            </a:r>
            <a:r>
              <a:rPr lang="de-DE" dirty="0"/>
              <a:t>P802.1CQ </a:t>
            </a:r>
            <a:r>
              <a:rPr lang="en-US" dirty="0"/>
              <a:t>out of the discussions on impact of randomized MAC addresses at the 802.1 </a:t>
            </a:r>
            <a:r>
              <a:rPr lang="en-US" dirty="0" err="1"/>
              <a:t>OmniRAN</a:t>
            </a:r>
            <a:r>
              <a:rPr lang="en-US" dirty="0"/>
              <a:t> TG Jan 2019 interim meeting.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P802.1CQ: </a:t>
            </a:r>
            <a:r>
              <a:rPr lang="en" dirty="0"/>
              <a:t>Standard for Local and Metropolitan Area Networks: Multicast and Local Address Assignment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" dirty="0"/>
              <a:t>This standard specifies protocols, procedures, and management objects for locally-unique assignment of 48-bit and 64-bit addresses in IEEE 802 networks. Peer-to-peer address claiming and address server capabilities are specified.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B0CBBB-BD4B-0F45-B906-ED459F93A34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6F661-8669-BA4E-986E-FE5D252E9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Max Riegel,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5DEB77E-E888-BD45-B58D-6FC837F73F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0918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C263B-555C-EF45-8F6C-6D22A14CC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address discussions in </a:t>
            </a:r>
            <a:r>
              <a:rPr lang="en-US" dirty="0" err="1"/>
              <a:t>OmniRAN</a:t>
            </a:r>
            <a:r>
              <a:rPr lang="en-US" dirty="0"/>
              <a:t> TG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F92CD-F6F4-964E-8D47-29C25D2E9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1815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Triggered by WBA liaison to </a:t>
            </a:r>
            <a:br>
              <a:rPr lang="en-US" dirty="0"/>
            </a:br>
            <a:r>
              <a:rPr lang="en-US" dirty="0"/>
              <a:t>IEEE 802.11 and Wi-Fi Alliance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" dirty="0">
                <a:hlinkClick r:id="rId2"/>
              </a:rPr>
              <a:t>https://mentor.ieee.org/802.11/dcn/18/11-18-1579-01-0000-2018-09-liaison-from-wba-re-mac-randomization-impacts.docx</a:t>
            </a:r>
            <a:endParaRPr lang="en" dirty="0"/>
          </a:p>
          <a:p>
            <a:pPr>
              <a:buFont typeface="Arial" panose="020B0604020202020204" pitchFamily="34" charset="0"/>
              <a:buChar char="•"/>
            </a:pPr>
            <a:r>
              <a:rPr lang="en" dirty="0"/>
              <a:t>Issue arises through binding of a human user with the terminal interface identifier (MAC address)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" dirty="0"/>
              <a:t>No major issue when user isn’t related to a human, e.g. if user is a control unit of a robot in a factory.</a:t>
            </a:r>
          </a:p>
          <a:p>
            <a:pPr>
              <a:buFont typeface="Arial" panose="020B0604020202020204" pitchFamily="34" charset="0"/>
              <a:buChar char="•"/>
            </a:pPr>
            <a:endParaRPr lang="en" dirty="0"/>
          </a:p>
          <a:p>
            <a:pPr lvl="1"/>
            <a:endParaRPr lang="en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8B3D12-640E-CA40-86D9-BAC7C88771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9B4D9F-A923-0E4F-A6A0-A81765C0710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Max Riegel,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1736B66-1A98-9E4E-A843-1E890E3B07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May 2019</a:t>
            </a:r>
            <a:endParaRPr lang="en-GB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EB976F2D-66E4-DB4A-97EC-A7AE615470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3794" y="1844824"/>
            <a:ext cx="5476822" cy="4441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748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8D241-F781-3F41-AE53-B47335A10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802.1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C7C2D-D36D-7C44-B60A-F0F5B5EA2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1981201"/>
            <a:ext cx="4608512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" dirty="0"/>
              <a:t>Bridging protocols (main scope of IEEE 802.1) assume that MAC addresses of end-stations do not change while being connected to a bridge.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" dirty="0">
                <a:solidFill>
                  <a:srgbClr val="00B050"/>
                </a:solidFill>
              </a:rPr>
              <a:t>From Association to Disassociation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" dirty="0"/>
              <a:t>P802.1CQ is currently the only 802.1 project dealing with end-station behavior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" dirty="0"/>
              <a:t>Formerly, protocols for end-stations were out of scope for 802.1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9EFCE6-869A-EC47-BA81-7911F8F5BE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049C0C-987E-434F-99E5-F3D09CCD42C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Max Riegel,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E4CEFE6-F516-2D4F-B440-83B5DE3611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May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6C97844-0B6B-2641-B029-11325C0E03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9852" y="1484784"/>
            <a:ext cx="6774780" cy="4732234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5CD650-BCE7-0B4A-A19E-2B88D92633DB}"/>
              </a:ext>
            </a:extLst>
          </p:cNvPr>
          <p:cNvCxnSpPr>
            <a:cxnSpLocks/>
          </p:cNvCxnSpPr>
          <p:nvPr/>
        </p:nvCxnSpPr>
        <p:spPr bwMode="auto">
          <a:xfrm>
            <a:off x="6543038" y="2996952"/>
            <a:ext cx="0" cy="2828149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157465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E844B-65B8-5644-8E83-E419FD450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P802.1Q position on MAC randomization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1F2A6A-5F5A-F544-B54A-B53B47AB0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44824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Discussion slides:</a:t>
            </a:r>
            <a:endParaRPr lang="en-US" u="sng" dirty="0">
              <a:hlinkClick r:id="rId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u="sng" dirty="0">
                <a:hlinkClick r:id="rId2"/>
              </a:rPr>
              <a:t>https://mentor.ieee.org/omniran/dcn/19/omniran-19-0002-00-CQ00-random-mac-impact.pptx</a:t>
            </a:r>
            <a:endParaRPr lang="de-DE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Agreement reached that WBA use cases are legitimate reasons to provide the possibility to assign static device identifier to stations for initiating the dynamic MAC address assignment</a:t>
            </a:r>
            <a:endParaRPr lang="de-DE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Static device identifier allows LAAP to assign fixed MAC addresses to devices.</a:t>
            </a:r>
            <a:endParaRPr lang="de-DE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Conclusions: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Protocol proposal will allow for secure signaling of a static device identifier to the access network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Functional requirements section will describe the need to provide the possibility of fixed device identifiers </a:t>
            </a:r>
            <a:endParaRPr lang="de-DE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4FE6E6-CECA-1F47-8E7C-238172F707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1FF4C8-4C72-7A42-B6DF-62932F308A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Max Riegel,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72179C-32FD-8743-8755-C9FF12B812B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389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5DBC4AC1-307F-BD49-9DE2-33002346D97E}" vid="{36841352-FBF5-2E4E-8102-A1FFAAE4A2D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</TotalTime>
  <Words>308</Words>
  <Application>Microsoft Macintosh PowerPoint</Application>
  <PresentationFormat>Widescreen</PresentationFormat>
  <Paragraphs>47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Office Theme</vt:lpstr>
      <vt:lpstr>Document</vt:lpstr>
      <vt:lpstr>P802.1CQ MAC Address Assignment Requirements</vt:lpstr>
      <vt:lpstr>Abstract</vt:lpstr>
      <vt:lpstr>Random address discussions in OmniRAN TG</vt:lpstr>
      <vt:lpstr>IEEE 802.1 Assumptions</vt:lpstr>
      <vt:lpstr>P802.1Q position on MAC randomization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 Address Assignment Requirements in P802.1CQ</dc:title>
  <dc:creator>Max Riegel</dc:creator>
  <cp:lastModifiedBy>Max Riegel</cp:lastModifiedBy>
  <cp:revision>11</cp:revision>
  <cp:lastPrinted>1601-01-01T00:00:00Z</cp:lastPrinted>
  <dcterms:created xsi:type="dcterms:W3CDTF">2019-05-12T12:12:20Z</dcterms:created>
  <dcterms:modified xsi:type="dcterms:W3CDTF">2019-05-12T22:24:20Z</dcterms:modified>
</cp:coreProperties>
</file>