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9" r:id="rId2"/>
    <p:sldId id="490" r:id="rId3"/>
    <p:sldId id="491" r:id="rId4"/>
    <p:sldId id="477" r:id="rId5"/>
    <p:sldId id="492" r:id="rId6"/>
    <p:sldId id="326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102" d="100"/>
          <a:sy n="102" d="100"/>
        </p:scale>
        <p:origin x="12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724694"/>
            <a:ext cx="103632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3543" y="6475413"/>
            <a:ext cx="125835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500285" y="332601"/>
            <a:ext cx="47773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802.11-19/0845r01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51-00-0000-5gaa-waiver-ex-parte-notice-4-5-19-fcc-gn-18-357.pdf" TargetMode="External"/><Relationship Id="rId2" Type="http://schemas.openxmlformats.org/officeDocument/2006/relationships/hyperlink" Target="https://www.fcc.gov/ecfs/search/filings?proceedings_name=18-357&amp;sort=date_disseminated,DES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058-07-0000-acma-5yr-spectrum-outlook-2019-23-ieee-802-comments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061-02-0000-agenda-atl-w-interim-14-16may2019-rr-tag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9/18-19-0064-03-0000-5gaa-ex-parte-05apr19-response-ieee-802-fcc-gn-18-357.docx" TargetMode="External"/><Relationship Id="rId4" Type="http://schemas.openxmlformats.org/officeDocument/2006/relationships/hyperlink" Target="https://mentor.ieee.org/802.18/dcn/19/18-19-0032-00-0000-minutes-yvr-plenary-12-14mar2019-rr-tag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Atlanta, GA USA, Wireless Interim 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14 Mar 19</a:t>
            </a:r>
          </a:p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16 Mar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1" y="1107122"/>
            <a:ext cx="8480199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 ETSI and CEPT status in many groups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Including, though not all: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BRAN, ERM, EU Council, CEPT, WGSE, WGFM and  FM57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Just a few highlights: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EN 203 567 and EN 300 328 receiver requirements being worked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2.4 GHz SRDoc working to remove PSD;  and potential rev to Rec. 70-03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UWB regulations approved, e.g. vehicles.  Next in 2021/22, above 6GHz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Delegated Act (on C-ITS) approval extended to July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All comments resolved in ECC report 302 (6GHz) going to WGSE.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Work on report A on feasibility of RLANs at 6GHz continues.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See 802.18 agenda/minutes, 18-19-0061/0062, for more details.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066801"/>
            <a:ext cx="8229600" cy="5369199"/>
          </a:xfrm>
        </p:spPr>
        <p:txBody>
          <a:bodyPr/>
          <a:lstStyle/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5GAA ex </a:t>
            </a:r>
            <a:r>
              <a:rPr lang="en-US" dirty="0" err="1"/>
              <a:t>parte</a:t>
            </a:r>
            <a:r>
              <a:rPr lang="en-US" dirty="0"/>
              <a:t> requests the Commission consider a forward-looking approach and reconfigure U-NII-4 Band.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https://www.fcc.gov/ecfs/search/filings?proceedings_name=18-357&amp;sort=date_disseminated,DESC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https://mentor.ieee.org/802.18/dcn/19/18-19-0051-00-0000-5gaa-waiver-ex-parte-notice-4-5-19-fcc-gn-18-357.pdf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of the meeting was on this and we did finish and approved to send to the LMSC for ballot for the FCC and the US DoT.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ACMA 5-Year outlook comment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Mentioned/requested to harmonized with EU and FCC 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Was approve by LMSC and uploaded to the ACMA this week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https://mentor.ieee.org/802.18/dcn/19/18-19-0058-07-0000-acma-5yr-spectrum-outlook-2019-23-ieee-802-comments.pdf</a:t>
            </a: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00050"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7269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313656"/>
            <a:ext cx="7772400" cy="5161757"/>
          </a:xfrm>
        </p:spPr>
        <p:txBody>
          <a:bodyPr/>
          <a:lstStyle/>
          <a:p>
            <a:r>
              <a:rPr lang="en-US" altLang="en-US" dirty="0"/>
              <a:t>Documents Approved this week</a:t>
            </a:r>
            <a:endParaRPr lang="en-US" altLang="en-US" sz="2000" dirty="0"/>
          </a:p>
          <a:p>
            <a:pPr lvl="1"/>
            <a:r>
              <a:rPr lang="en-US" altLang="en-US" sz="2400" dirty="0"/>
              <a:t>Agenda for the week, with more detail on topics discussed.</a:t>
            </a:r>
          </a:p>
          <a:p>
            <a:pPr lvl="2"/>
            <a:r>
              <a:rPr lang="en-US" altLang="en-US" dirty="0">
                <a:hlinkClick r:id="rId2"/>
              </a:rPr>
              <a:t>https://mentor.ieee.org/802.18/dcn/19/18-19-0061-02-0000-agenda-atl-w-interim-14-16may2019-rr-tag.pptx</a:t>
            </a:r>
            <a:r>
              <a:rPr lang="en-US" altLang="en-US" dirty="0"/>
              <a:t> </a:t>
            </a:r>
            <a:endParaRPr lang="en-US" altLang="en-US" sz="2000" dirty="0"/>
          </a:p>
          <a:p>
            <a:pPr lvl="1"/>
            <a:endParaRPr lang="en-US" altLang="en-US" sz="2400" dirty="0"/>
          </a:p>
          <a:p>
            <a:pPr lvl="1"/>
            <a:r>
              <a:rPr lang="en-US" altLang="en-US" sz="2400" dirty="0"/>
              <a:t>March Plenary minutes</a:t>
            </a:r>
            <a:endParaRPr lang="en-US" altLang="en-US" sz="1400" dirty="0">
              <a:hlinkClick r:id="rId3"/>
            </a:endParaRPr>
          </a:p>
          <a:p>
            <a:pPr lvl="2"/>
            <a:r>
              <a:rPr lang="en-US" u="sng" dirty="0">
                <a:hlinkClick r:id="rId4"/>
              </a:rPr>
              <a:t>https://mentor.ieee.org/802.18/dcn/19/18-19-0032-00-0000-minutes-yvr-plenary-12-14mar2019-rr-tag.docx</a:t>
            </a:r>
            <a:endParaRPr lang="en-US" u="sng" dirty="0"/>
          </a:p>
          <a:p>
            <a:pPr lvl="1"/>
            <a:endParaRPr lang="en-US" altLang="en-US" sz="2200" dirty="0"/>
          </a:p>
          <a:p>
            <a:pPr lvl="1"/>
            <a:r>
              <a:rPr lang="en-US" altLang="en-US" sz="2200" dirty="0"/>
              <a:t>5GAA ex </a:t>
            </a:r>
            <a:r>
              <a:rPr lang="en-US" altLang="en-US" sz="2200" dirty="0" err="1"/>
              <a:t>parte</a:t>
            </a:r>
            <a:r>
              <a:rPr lang="en-US" altLang="en-US" sz="2200" dirty="0"/>
              <a:t> comments from IEEE 802</a:t>
            </a:r>
          </a:p>
          <a:p>
            <a:pPr lvl="2"/>
            <a:r>
              <a:rPr lang="en-US" altLang="en-US" sz="2000" dirty="0">
                <a:hlinkClick r:id="rId5"/>
              </a:rPr>
              <a:t>https://mentor.ieee.org/802.18/dcn/19/18-19-0064-03-0000-5gaa-ex-parte-05apr19-response-ieee-802-fcc-gn-18-357.docx</a:t>
            </a:r>
            <a:r>
              <a:rPr lang="en-US" altLang="en-US" sz="2000" dirty="0"/>
              <a:t> </a:t>
            </a:r>
            <a:endParaRPr lang="en-US" altLang="en-US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Next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313656"/>
            <a:ext cx="7772400" cy="5161757"/>
          </a:xfrm>
        </p:spPr>
        <p:txBody>
          <a:bodyPr/>
          <a:lstStyle/>
          <a:p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Chair of 802.15.3d/THz IG has brought up, ITU-R SM.2352 on THz communications needs to be updated.  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Status:  </a:t>
            </a:r>
            <a:r>
              <a:rPr lang="en-US" sz="1800" dirty="0"/>
              <a:t>will work and approve it at the July plenary.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Investigate what our ongoing connection with ITU-R/WRC-xx and IEEE 802 is </a:t>
            </a:r>
            <a:r>
              <a:rPr lang="en-US" sz="2000"/>
              <a:t>and is there </a:t>
            </a:r>
            <a:r>
              <a:rPr lang="en-US" sz="2000" dirty="0"/>
              <a:t>anything we should adjust.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Also, still in need of a RR-TAG vice-chair and secretary.  If any interest please see the Chair. </a:t>
            </a:r>
          </a:p>
        </p:txBody>
      </p:sp>
    </p:spTree>
    <p:extLst>
      <p:ext uri="{BB962C8B-B14F-4D97-AF65-F5344CB8AC3E}">
        <p14:creationId xmlns:p14="http://schemas.microsoft.com/office/powerpoint/2010/main" val="81691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1879" y="1518214"/>
            <a:ext cx="7749209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dirty="0"/>
              <a:t>Will hold weekly, as needed, teleconferences, 15:00-15:55et Thursdays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planned for 30 May 2019, </a:t>
            </a:r>
            <a:r>
              <a:rPr lang="en-US" dirty="0"/>
              <a:t>1500et/1200pt 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18-16/0038-12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pPr lvl="2"/>
            <a:r>
              <a:rPr lang="en-US" sz="2000" dirty="0"/>
              <a:t>Note: no teleconference 23 May. 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16 – 18 July Plenary in the </a:t>
            </a:r>
            <a:r>
              <a:rPr lang="it-IT" sz="1800" b="0" dirty="0"/>
              <a:t>Austria Center Vienna, Vienna, Austria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Normal time slots, Tuesday AM2 and Thursday AM1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2895</TotalTime>
  <Words>568</Words>
  <Application>Microsoft Office PowerPoint</Application>
  <PresentationFormat>Widescreen</PresentationFormat>
  <Paragraphs>87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802-18-Submission</vt:lpstr>
      <vt:lpstr>Document</vt:lpstr>
      <vt:lpstr>IEEE 802.18 RR-TAG Atlanta, GA USA, Wireless Interim  Liaison  from 802.18 to 802.11</vt:lpstr>
      <vt:lpstr>Items Discussed</vt:lpstr>
      <vt:lpstr>Items Discussed – cont.</vt:lpstr>
      <vt:lpstr>Approved</vt:lpstr>
      <vt:lpstr>Next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646</cp:revision>
  <cp:lastPrinted>2012-05-17T14:33:36Z</cp:lastPrinted>
  <dcterms:created xsi:type="dcterms:W3CDTF">2012-05-17T18:49:07Z</dcterms:created>
  <dcterms:modified xsi:type="dcterms:W3CDTF">2019-05-17T03:27:02Z</dcterms:modified>
</cp:coreProperties>
</file>