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78" r:id="rId4"/>
    <p:sldId id="271" r:id="rId5"/>
    <p:sldId id="275" r:id="rId6"/>
    <p:sldId id="285" r:id="rId7"/>
    <p:sldId id="284" r:id="rId8"/>
    <p:sldId id="280" r:id="rId9"/>
    <p:sldId id="264" r:id="rId10"/>
    <p:sldId id="28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>
      <p:cViewPr varScale="1">
        <p:scale>
          <a:sx n="79" d="100"/>
          <a:sy n="79" d="100"/>
        </p:scale>
        <p:origin x="1554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8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9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3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9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8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1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9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802.11-19/0824r3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866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206057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2019-05-12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582083"/>
              </p:ext>
            </p:extLst>
          </p:nvPr>
        </p:nvGraphicFramePr>
        <p:xfrm>
          <a:off x="536575" y="3355975"/>
          <a:ext cx="7750175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Document" r:id="rId5" imgW="8245941" imgH="2557862" progId="Word.Document.8">
                  <p:embed/>
                </p:oleObj>
              </mc:Choice>
              <mc:Fallback>
                <p:oleObj name="Document" r:id="rId5" imgW="8245941" imgH="25578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355975"/>
                        <a:ext cx="7750175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76542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77731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829" y="1371600"/>
            <a:ext cx="6172476" cy="2884488"/>
          </a:xfrm>
          <a:prstGeom prst="rect">
            <a:avLst/>
          </a:prstGeom>
        </p:spPr>
      </p:pic>
      <p:sp>
        <p:nvSpPr>
          <p:cNvPr id="274" name="내용 개체 틀 2"/>
          <p:cNvSpPr txBox="1">
            <a:spLocks/>
          </p:cNvSpPr>
          <p:nvPr/>
        </p:nvSpPr>
        <p:spPr bwMode="auto">
          <a:xfrm>
            <a:off x="702156" y="4332288"/>
            <a:ext cx="8153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APs not in the center as there are other APs in the office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STAs associate to the AP in their office based on 11ax enterprise scenario propagation loss</a:t>
            </a: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STAs for simulation selected from the candidate STAs that associate to the APs shown in figure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kern="0" dirty="0"/>
          </a:p>
        </p:txBody>
      </p:sp>
    </p:spTree>
    <p:extLst>
      <p:ext uri="{BB962C8B-B14F-4D97-AF65-F5344CB8AC3E}">
        <p14:creationId xmlns:p14="http://schemas.microsoft.com/office/powerpoint/2010/main" val="223033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8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0772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March meeting, presented classification of multi-link  MAC integration and features supported [1]</a:t>
            </a:r>
          </a:p>
          <a:p>
            <a:pPr marL="0" indent="0"/>
            <a:endParaRPr lang="en-US" altLang="ko-KR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May meeting, several discussions on multi-link operation, architecture and capability [2,3,4,5]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Multi-link aggregation, (re)ordering workarounds, operating mode indications, etc.</a:t>
            </a:r>
            <a:endParaRPr lang="en-US" altLang="ko-KR" b="0" dirty="0"/>
          </a:p>
          <a:p>
            <a:pPr marL="457200" lvl="1" indent="0"/>
            <a:endParaRPr lang="en-US" altLang="ko-KR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Multi-link simulation model, example scenario and evaluation</a:t>
            </a:r>
            <a:endParaRPr lang="en-US" altLang="ko-KR" b="0" dirty="0"/>
          </a:p>
        </p:txBody>
      </p:sp>
    </p:spTree>
    <p:extLst>
      <p:ext uri="{BB962C8B-B14F-4D97-AF65-F5344CB8AC3E}">
        <p14:creationId xmlns:p14="http://schemas.microsoft.com/office/powerpoint/2010/main" val="3992468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90678"/>
            <a:ext cx="4292747" cy="435723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Multi-link simulation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429652" cy="129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Shared </a:t>
            </a:r>
            <a:r>
              <a:rPr lang="en-US" altLang="ko-KR" b="0" dirty="0"/>
              <a:t>Block ACK </a:t>
            </a:r>
            <a:r>
              <a:rPr lang="en-US" altLang="ko-KR" b="0" dirty="0" smtClean="0"/>
              <a:t>agreements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Separate queueing for 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Per-link </a:t>
            </a:r>
            <a:r>
              <a:rPr lang="en-US" altLang="ko-KR" b="0" dirty="0"/>
              <a:t>Block </a:t>
            </a:r>
            <a:r>
              <a:rPr lang="en-US" altLang="ko-KR" b="0" dirty="0" smtClean="0"/>
              <a:t>ACK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Acknowledgement for packet </a:t>
            </a:r>
          </a:p>
          <a:p>
            <a:pPr marL="457200" lvl="1" indent="0"/>
            <a:r>
              <a:rPr lang="en-US" altLang="ko-KR" dirty="0"/>
              <a:t>t</a:t>
            </a:r>
            <a:r>
              <a:rPr lang="en-US" altLang="ko-KR" dirty="0" smtClean="0"/>
              <a:t>ransmitted on received 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Asynchronous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Shared retransmission </a:t>
            </a:r>
            <a:r>
              <a:rPr lang="en-US" altLang="ko-KR" b="0" dirty="0" smtClean="0"/>
              <a:t>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Retransmissions can be enabled </a:t>
            </a:r>
          </a:p>
          <a:p>
            <a:pPr marL="457200" lvl="1" indent="0"/>
            <a:r>
              <a:rPr lang="en-US" altLang="ko-KR" b="0" dirty="0"/>
              <a:t> </a:t>
            </a:r>
            <a:r>
              <a:rPr lang="en-US" altLang="ko-KR" b="0" dirty="0" smtClean="0"/>
              <a:t>    to occur on any 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712631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2611" y="493691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Network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196660" y="15240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Topology incorporated from 11ax </a:t>
            </a:r>
            <a:r>
              <a:rPr lang="en-US" altLang="ko-KR" b="0" dirty="0" smtClean="0"/>
              <a:t>enterprise scenario </a:t>
            </a:r>
            <a:r>
              <a:rPr lang="en-US" altLang="ko-KR" b="0" dirty="0"/>
              <a:t>[6] (</a:t>
            </a:r>
            <a:r>
              <a:rPr lang="en-US" altLang="ko-KR" b="0" dirty="0" smtClean="0"/>
              <a:t>Appendix)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EHT multi-link BSS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80 MHz + 80 MHz operation, primary channel on each link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Asynchronous transmission and reception on individual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Optional BSS in neighboring office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80 MHz operation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Same primary channel and spectrum as one of the EHT mult</a:t>
            </a:r>
            <a:r>
              <a:rPr lang="en-US" altLang="ko-KR" dirty="0" smtClean="0"/>
              <a:t>i-band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 Performance comparison: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/>
              <a:t>S</a:t>
            </a:r>
            <a:r>
              <a:rPr lang="en-US" altLang="ko-KR" b="0" dirty="0" smtClean="0"/>
              <a:t>ingle link 80 MHz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</a:t>
            </a:r>
            <a:r>
              <a:rPr lang="en-US" altLang="ko-KR" b="0" dirty="0" smtClean="0"/>
              <a:t>160 MHz BSS</a:t>
            </a:r>
            <a:endParaRPr lang="en-US" altLang="ko-K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Random contention-based EDCA access with RTS-CTS enabled</a:t>
            </a:r>
            <a:endParaRPr lang="en-US" altLang="ko-K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2107295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8948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Traffic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36284" y="12954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EHT BSS</a:t>
            </a:r>
            <a:endParaRPr lang="en-US" altLang="ko-KR" sz="2400" b="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Full-buffer uplink best effort traffic in EDCA Best Effort 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UDP uplink </a:t>
            </a:r>
            <a:r>
              <a:rPr lang="en-US" altLang="ko-KR" sz="2000" b="0" dirty="0" smtClean="0"/>
              <a:t>video streaming (4 Mbps) </a:t>
            </a:r>
            <a:r>
              <a:rPr lang="en-US" altLang="ko-KR" dirty="0" smtClean="0"/>
              <a:t>using</a:t>
            </a:r>
            <a:r>
              <a:rPr lang="en-US" altLang="ko-KR" sz="2000" b="0" dirty="0" smtClean="0"/>
              <a:t> EDCA Video queue [7]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Optional Neighboring BSS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8 </a:t>
            </a:r>
            <a:r>
              <a:rPr lang="en-US" altLang="ko-KR" sz="2000" b="0" dirty="0" smtClean="0"/>
              <a:t>STAs with full-buffer uplink best effort traffic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Multi-link traffic steering models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Uniform: </a:t>
            </a:r>
            <a:r>
              <a:rPr lang="en-US" altLang="ko-KR" dirty="0" smtClean="0"/>
              <a:t>link to </a:t>
            </a:r>
            <a:r>
              <a:rPr lang="en-US" altLang="ko-KR" dirty="0" err="1" smtClean="0"/>
              <a:t>enqueue</a:t>
            </a:r>
            <a:r>
              <a:rPr lang="en-US" altLang="ko-KR" dirty="0" smtClean="0"/>
              <a:t> selected in round-robin manner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altLang="ko-KR" dirty="0" smtClean="0"/>
              <a:t>Per-packet round-robin for simplicity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Dedicated: </a:t>
            </a:r>
            <a:r>
              <a:rPr lang="en-US" altLang="ko-KR" dirty="0" smtClean="0"/>
              <a:t>particular link selected for each TID traffic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altLang="ko-KR" dirty="0" smtClean="0"/>
              <a:t>Example: Best effort traffic on link A, video traffic on link B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Fixed </a:t>
            </a:r>
            <a:r>
              <a:rPr lang="en-US" altLang="ko-KR" b="0" dirty="0"/>
              <a:t>MCS HE MCS 5 for all data </a:t>
            </a:r>
            <a:r>
              <a:rPr lang="en-US" altLang="ko-KR" b="0" dirty="0" smtClean="0"/>
              <a:t>transmissions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MPDU aggregation limit and Block ACK size</a:t>
            </a:r>
          </a:p>
          <a:p>
            <a:pPr marL="914400" lvl="1" indent="-3429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256 for best effort traffic, </a:t>
            </a:r>
            <a:r>
              <a:rPr lang="en-US" altLang="ko-KR" dirty="0" smtClean="0"/>
              <a:t>64 for video traffic</a:t>
            </a: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1572046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Throughput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94600" y="4903788"/>
            <a:ext cx="906464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Slight decrement for multi-link is due to additional control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Single link operation impacted by additional congestion</a:t>
            </a:r>
            <a:endParaRPr lang="en-US" altLang="ko-KR" b="0" kern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20" y="1371600"/>
            <a:ext cx="8686800" cy="31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53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Video Latency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358896" y="4810252"/>
            <a:ext cx="8500819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/>
              <a:t>H</a:t>
            </a:r>
            <a:r>
              <a:rPr lang="en-US" altLang="ko-KR" sz="2000" b="0" kern="0" dirty="0" smtClean="0"/>
              <a:t>igher latency than single link 160 MHz for multi-link Uniform in certain cases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 As low-rate traffic is split into multiple links, under-utilizes the channel capacity when medium access is gained in a congested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99" y="1493244"/>
            <a:ext cx="8395135" cy="308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2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1600200"/>
            <a:ext cx="8153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/>
              <a:t>O</a:t>
            </a:r>
            <a:r>
              <a:rPr lang="en-US" altLang="ko-KR" b="0" kern="0" dirty="0" smtClean="0"/>
              <a:t>verview of multi-link simulation model assumptions</a:t>
            </a:r>
          </a:p>
          <a:p>
            <a:pPr marL="0" indent="0"/>
            <a:endParaRPr lang="en-US" altLang="ko-KR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Initial analysis of multi-link operation in a congested network scenario with multi-session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Further evaluation with updated multi-link model assumptions (e.g. shared TX buffers)</a:t>
            </a:r>
            <a:endParaRPr lang="en-US" altLang="ko-KR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Encourage discussion on simulation scenarios worth investigating for multi-link operation </a:t>
            </a:r>
            <a:endParaRPr lang="en-US" altLang="ko-KR" b="0" kern="0" dirty="0"/>
          </a:p>
        </p:txBody>
      </p:sp>
    </p:spTree>
    <p:extLst>
      <p:ext uri="{BB962C8B-B14F-4D97-AF65-F5344CB8AC3E}">
        <p14:creationId xmlns:p14="http://schemas.microsoft.com/office/powerpoint/2010/main" val="195594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18541"/>
            <a:ext cx="8229600" cy="4208463"/>
          </a:xfrm>
          <a:ln/>
        </p:spPr>
        <p:txBody>
          <a:bodyPr/>
          <a:lstStyle/>
          <a:p>
            <a:r>
              <a:rPr lang="en-US" sz="2000" dirty="0" smtClean="0"/>
              <a:t>[1] 11-19/0360r0, “MAC Architectures for EHT Multi-band Operation”</a:t>
            </a:r>
          </a:p>
          <a:p>
            <a:r>
              <a:rPr lang="en-US" sz="2000" dirty="0" smtClean="0"/>
              <a:t>[2] 11-19/0731r0, “Enhanced Multi-band/Multi-channel Operation”</a:t>
            </a:r>
          </a:p>
          <a:p>
            <a:r>
              <a:rPr lang="en-US" sz="2000" dirty="0" smtClean="0"/>
              <a:t>[3] 11-19/0823r0, “Multi-Link Operation: Design Discussion”</a:t>
            </a:r>
          </a:p>
          <a:p>
            <a:r>
              <a:rPr lang="en-US" sz="2000" dirty="0" smtClean="0"/>
              <a:t>[4] 11-19/0822r0, “Extremely Efficient Multi-band Operation”</a:t>
            </a:r>
          </a:p>
          <a:p>
            <a:r>
              <a:rPr lang="en-US" sz="2000" dirty="0" smtClean="0"/>
              <a:t>[5] 11-19/0821r0, “Multiple Band Operation Discussion”</a:t>
            </a:r>
          </a:p>
          <a:p>
            <a:r>
              <a:rPr lang="en-US" sz="2000" dirty="0" smtClean="0"/>
              <a:t>[6] 11-14/0980r16, “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scenarios”</a:t>
            </a:r>
          </a:p>
          <a:p>
            <a:r>
              <a:rPr lang="en-US" sz="2000" dirty="0" smtClean="0"/>
              <a:t>[7] 11-14/0571r12, “11ax Evaluation Methodology”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architectures-for-eht-multiband-operation</Template>
  <TotalTime>6761</TotalTime>
  <Words>775</Words>
  <Application>Microsoft Office PowerPoint</Application>
  <PresentationFormat>On-screen Show (4:3)</PresentationFormat>
  <Paragraphs>142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Multi-link Operation Performance</vt:lpstr>
      <vt:lpstr>Introduction</vt:lpstr>
      <vt:lpstr>Multi-link simulation model</vt:lpstr>
      <vt:lpstr>Network model</vt:lpstr>
      <vt:lpstr>Traffic model</vt:lpstr>
      <vt:lpstr>Multi-Session traffic: Throughput</vt:lpstr>
      <vt:lpstr>Multi-Session traffic: Video Latency</vt:lpstr>
      <vt:lpstr>Conclusion and Future Work</vt:lpstr>
      <vt:lpstr>References</vt:lpstr>
      <vt:lpstr>Appendix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Architectures for EHT Multi-band Operation</dc:title>
  <dc:creator>Sharan Naribole</dc:creator>
  <cp:lastModifiedBy>Sharan Naribole</cp:lastModifiedBy>
  <cp:revision>256</cp:revision>
  <cp:lastPrinted>1601-01-01T00:00:00Z</cp:lastPrinted>
  <dcterms:created xsi:type="dcterms:W3CDTF">2019-03-04T06:57:01Z</dcterms:created>
  <dcterms:modified xsi:type="dcterms:W3CDTF">2019-07-16T21:51:35Z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discussions\Multi-Band Operation\EHT-architectures-for-multiband-operation.pptx</vt:lpwstr>
  </property>
</Properties>
</file>