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5" r:id="rId3"/>
    <p:sldId id="278" r:id="rId4"/>
    <p:sldId id="271" r:id="rId5"/>
    <p:sldId id="275" r:id="rId6"/>
    <p:sldId id="285" r:id="rId7"/>
    <p:sldId id="284" r:id="rId8"/>
    <p:sldId id="280" r:id="rId9"/>
    <p:sldId id="264" r:id="rId10"/>
    <p:sldId id="286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1" autoAdjust="0"/>
    <p:restoredTop sz="94660"/>
  </p:normalViewPr>
  <p:slideViewPr>
    <p:cSldViewPr>
      <p:cViewPr>
        <p:scale>
          <a:sx n="79" d="100"/>
          <a:sy n="79" d="100"/>
        </p:scale>
        <p:origin x="1554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546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96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1317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194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2383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419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06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096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802.11-19/xxxxr0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Sharan Naribole (Samsung), et.al.,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Sharan Naribole (Samsung), et.al.,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802.11-19/0824r0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96912" y="74866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Multi-link Operation Performance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4538" y="2060574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2019-05-12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6582083"/>
              </p:ext>
            </p:extLst>
          </p:nvPr>
        </p:nvGraphicFramePr>
        <p:xfrm>
          <a:off x="536575" y="3355975"/>
          <a:ext cx="7750175" cy="2393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" name="Document" r:id="rId4" imgW="8245941" imgH="2557862" progId="Word.Document.8">
                  <p:embed/>
                </p:oleObj>
              </mc:Choice>
              <mc:Fallback>
                <p:oleObj name="Document" r:id="rId4" imgW="8245941" imgH="25578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3355975"/>
                        <a:ext cx="7750175" cy="2393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85800" y="276542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Appendix A</a:t>
            </a:r>
            <a:br>
              <a:rPr lang="en-GB" dirty="0" smtClean="0"/>
            </a:br>
            <a:r>
              <a:rPr lang="en-GB" dirty="0" smtClean="0"/>
              <a:t>Multi-session traffic: Video throughput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57400"/>
            <a:ext cx="8506912" cy="3130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5214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714348" y="493691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type="body" idx="1"/>
          </p:nvPr>
        </p:nvSpPr>
        <p:spPr>
          <a:xfrm>
            <a:off x="533400" y="1600200"/>
            <a:ext cx="8077200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In March meeting, presented classification of multi-link  MAC integration and features supported [1]</a:t>
            </a:r>
          </a:p>
          <a:p>
            <a:pPr marL="0" indent="0"/>
            <a:endParaRPr lang="en-US" altLang="ko-KR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In May meeting, several discussions on multi-link operation, architecture and capability [2,3,4,5]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ko-KR" dirty="0" smtClean="0"/>
              <a:t>Multi-link aggregation, (re)ordering workarounds, operating mode indications, etc.</a:t>
            </a:r>
            <a:endParaRPr lang="en-US" altLang="ko-KR" b="0" dirty="0"/>
          </a:p>
          <a:p>
            <a:pPr marL="457200" lvl="1" indent="0"/>
            <a:endParaRPr lang="en-US" altLang="ko-KR" b="0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Multi-link simulation model, example scenario and evaluation</a:t>
            </a:r>
            <a:endParaRPr lang="en-US" altLang="ko-KR" b="0" dirty="0"/>
          </a:p>
        </p:txBody>
      </p:sp>
    </p:spTree>
    <p:extLst>
      <p:ext uri="{BB962C8B-B14F-4D97-AF65-F5344CB8AC3E}">
        <p14:creationId xmlns:p14="http://schemas.microsoft.com/office/powerpoint/2010/main" val="39924688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90678"/>
            <a:ext cx="4292747" cy="4357239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3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493691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Multi-link simulation model</a:t>
            </a:r>
            <a:endParaRPr 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type="body" idx="1"/>
          </p:nvPr>
        </p:nvSpPr>
        <p:spPr>
          <a:xfrm>
            <a:off x="228600" y="1524000"/>
            <a:ext cx="8429652" cy="1295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Shared </a:t>
            </a:r>
            <a:r>
              <a:rPr lang="en-US" altLang="ko-KR" b="0" dirty="0"/>
              <a:t>Block ACK </a:t>
            </a:r>
            <a:r>
              <a:rPr lang="en-US" altLang="ko-KR" b="0" dirty="0" smtClean="0"/>
              <a:t>agreements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Separate queueing for each link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Per-link </a:t>
            </a:r>
            <a:r>
              <a:rPr lang="en-US" altLang="ko-KR" b="0" dirty="0"/>
              <a:t>Block </a:t>
            </a:r>
            <a:r>
              <a:rPr lang="en-US" altLang="ko-KR" b="0" dirty="0" smtClean="0"/>
              <a:t>ACK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ko-KR" dirty="0" smtClean="0"/>
              <a:t>ACKs for packets </a:t>
            </a:r>
            <a:r>
              <a:rPr lang="en-US" altLang="ko-KR" dirty="0"/>
              <a:t>received </a:t>
            </a:r>
            <a:endParaRPr lang="en-US" altLang="ko-KR" dirty="0" smtClean="0"/>
          </a:p>
          <a:p>
            <a:pPr marL="457200" lvl="1" indent="0"/>
            <a:r>
              <a:rPr lang="en-US" altLang="ko-KR" dirty="0"/>
              <a:t> </a:t>
            </a:r>
            <a:r>
              <a:rPr lang="en-US" altLang="ko-KR" dirty="0" smtClean="0"/>
              <a:t>   only on </a:t>
            </a:r>
            <a:r>
              <a:rPr lang="en-US" altLang="ko-KR" dirty="0"/>
              <a:t>that </a:t>
            </a:r>
            <a:r>
              <a:rPr lang="en-US" altLang="ko-KR" dirty="0" smtClean="0"/>
              <a:t>link</a:t>
            </a:r>
            <a:endParaRPr lang="en-US" altLang="ko-KR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Asynchronous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/>
              <a:t>Shared retransmission </a:t>
            </a:r>
            <a:r>
              <a:rPr lang="en-US" altLang="ko-KR" b="0" dirty="0" smtClean="0"/>
              <a:t>queue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ko-KR" dirty="0" smtClean="0"/>
              <a:t>Retransmissions can be enabled </a:t>
            </a:r>
          </a:p>
          <a:p>
            <a:pPr marL="457200" lvl="1" indent="0"/>
            <a:r>
              <a:rPr lang="en-US" altLang="ko-KR" b="0" dirty="0"/>
              <a:t> </a:t>
            </a:r>
            <a:r>
              <a:rPr lang="en-US" altLang="ko-KR" b="0" dirty="0" smtClean="0"/>
              <a:t>    to occur on any link</a:t>
            </a:r>
            <a:endParaRPr lang="en-US" altLang="ko-KR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b="0" dirty="0"/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b="0" dirty="0" smtClean="0"/>
          </a:p>
        </p:txBody>
      </p:sp>
    </p:spTree>
    <p:extLst>
      <p:ext uri="{BB962C8B-B14F-4D97-AF65-F5344CB8AC3E}">
        <p14:creationId xmlns:p14="http://schemas.microsoft.com/office/powerpoint/2010/main" val="7126313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2611" y="493691"/>
            <a:ext cx="785339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Network model</a:t>
            </a:r>
            <a:endParaRPr 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type="body" idx="1"/>
          </p:nvPr>
        </p:nvSpPr>
        <p:spPr>
          <a:xfrm>
            <a:off x="416719" y="1790678"/>
            <a:ext cx="8913812" cy="192417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EHT multi-link BSS in 11ax Enterprise simulation scenario [6]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dirty="0" smtClean="0"/>
              <a:t>80 MHz + 80 MHz operation, </a:t>
            </a:r>
            <a:r>
              <a:rPr lang="en-US" altLang="ko-KR" dirty="0"/>
              <a:t>p</a:t>
            </a:r>
            <a:r>
              <a:rPr lang="en-US" altLang="ko-KR" b="0" dirty="0" smtClean="0"/>
              <a:t>rimary channel on each link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dirty="0"/>
              <a:t>Asynchronous transmission and reception on individual </a:t>
            </a:r>
            <a:r>
              <a:rPr lang="en-US" altLang="ko-KR" dirty="0" smtClean="0"/>
              <a:t>links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Optional BSS in neighboring office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altLang="ko-KR" dirty="0" smtClean="0"/>
              <a:t>Single link 80 MHz operation</a:t>
            </a:r>
          </a:p>
          <a:p>
            <a:pPr marL="857250" lvl="1" indent="-457200">
              <a:buFont typeface="Wingdings" panose="05000000000000000000" pitchFamily="2" charset="2"/>
              <a:buChar char="Ø"/>
            </a:pPr>
            <a:r>
              <a:rPr lang="en-US" altLang="ko-KR" b="0" dirty="0" smtClean="0"/>
              <a:t>Same primary channel and spectrum as one of the EHT mult</a:t>
            </a:r>
            <a:r>
              <a:rPr lang="en-US" altLang="ko-KR" dirty="0" smtClean="0"/>
              <a:t>i-band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 Performance comparison: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ko-KR" dirty="0"/>
              <a:t>S</a:t>
            </a:r>
            <a:r>
              <a:rPr lang="en-US" altLang="ko-KR" b="0" dirty="0" smtClean="0"/>
              <a:t>ingle link 80 MHz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ko-KR" dirty="0" smtClean="0"/>
              <a:t>Single link </a:t>
            </a:r>
            <a:r>
              <a:rPr lang="en-US" altLang="ko-KR" b="0" dirty="0" smtClean="0"/>
              <a:t>160 MHz BSS</a:t>
            </a:r>
            <a:endParaRPr lang="en-US" altLang="ko-KR" sz="12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Random contention-based EDCA access with RTS-CTS enabled</a:t>
            </a:r>
            <a:endParaRPr lang="en-US" altLang="ko-KR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ko-KR" b="0" dirty="0" smtClean="0"/>
          </a:p>
        </p:txBody>
      </p:sp>
    </p:spTree>
    <p:extLst>
      <p:ext uri="{BB962C8B-B14F-4D97-AF65-F5344CB8AC3E}">
        <p14:creationId xmlns:p14="http://schemas.microsoft.com/office/powerpoint/2010/main" val="21072950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8948" y="357166"/>
            <a:ext cx="785339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Traffic model</a:t>
            </a:r>
            <a:endParaRPr lang="en-US" dirty="0"/>
          </a:p>
        </p:txBody>
      </p:sp>
      <p:sp>
        <p:nvSpPr>
          <p:cNvPr id="7" name="내용 개체 틀 2"/>
          <p:cNvSpPr>
            <a:spLocks noGrp="1"/>
          </p:cNvSpPr>
          <p:nvPr>
            <p:ph type="body" idx="1"/>
          </p:nvPr>
        </p:nvSpPr>
        <p:spPr>
          <a:xfrm>
            <a:off x="236284" y="1295400"/>
            <a:ext cx="8913812" cy="192417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EHT BSS</a:t>
            </a:r>
            <a:endParaRPr lang="en-US" altLang="ko-KR" sz="2400" b="0" dirty="0" smtClean="0"/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ko-KR" sz="2000" b="0" dirty="0" smtClean="0"/>
              <a:t>Full-buffer best effort traffic in EDCA Best Effort queue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ko-KR" dirty="0" smtClean="0"/>
              <a:t>UDP </a:t>
            </a:r>
            <a:r>
              <a:rPr lang="en-US" altLang="ko-KR" sz="2000" b="0" dirty="0" smtClean="0"/>
              <a:t>video streaming (4 Mbps) </a:t>
            </a:r>
            <a:r>
              <a:rPr lang="en-US" altLang="ko-KR" dirty="0" smtClean="0"/>
              <a:t>using</a:t>
            </a:r>
            <a:r>
              <a:rPr lang="en-US" altLang="ko-KR" sz="2000" b="0" dirty="0" smtClean="0"/>
              <a:t> EDCA Video queue [7]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en-US" altLang="ko-KR" dirty="0" smtClean="0"/>
              <a:t>Uplink only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sz="2400" b="0" dirty="0" smtClean="0"/>
              <a:t>Optional Neighboring BSS</a:t>
            </a:r>
          </a:p>
          <a:p>
            <a:pPr marL="857250" lvl="1" indent="-342900">
              <a:buFont typeface="Wingdings" panose="05000000000000000000" pitchFamily="2" charset="2"/>
              <a:buChar char="Ø"/>
            </a:pPr>
            <a:r>
              <a:rPr lang="en-US" altLang="ko-KR" sz="2000" b="0" dirty="0" smtClean="0"/>
              <a:t>4 STAs with same multi-session traffic as above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ko-KR" sz="2400" b="0" dirty="0" smtClean="0"/>
              <a:t>Multi-link traffic steering models</a:t>
            </a:r>
          </a:p>
          <a:p>
            <a:pPr marL="857250" lvl="1" indent="-342900">
              <a:buFont typeface="Wingdings" panose="05000000000000000000" pitchFamily="2" charset="2"/>
              <a:buChar char="Ø"/>
            </a:pPr>
            <a:r>
              <a:rPr lang="en-US" altLang="ko-KR" b="1" dirty="0" smtClean="0"/>
              <a:t>Uniform: </a:t>
            </a:r>
            <a:r>
              <a:rPr lang="en-US" altLang="ko-KR" dirty="0" smtClean="0"/>
              <a:t>link to </a:t>
            </a:r>
            <a:r>
              <a:rPr lang="en-US" altLang="ko-KR" dirty="0" err="1" smtClean="0"/>
              <a:t>enqueue</a:t>
            </a:r>
            <a:r>
              <a:rPr lang="en-US" altLang="ko-KR" dirty="0" smtClean="0"/>
              <a:t> selected in round-robin manner</a:t>
            </a:r>
          </a:p>
          <a:p>
            <a:pPr marL="857250" lvl="1" indent="-342900">
              <a:buFont typeface="Wingdings" panose="05000000000000000000" pitchFamily="2" charset="2"/>
              <a:buChar char="Ø"/>
            </a:pPr>
            <a:r>
              <a:rPr lang="en-US" altLang="ko-KR" b="1" dirty="0" smtClean="0"/>
              <a:t>Dedicated: </a:t>
            </a:r>
            <a:r>
              <a:rPr lang="en-US" altLang="ko-KR" dirty="0" smtClean="0"/>
              <a:t>dedicated link for traffic of particular TID</a:t>
            </a:r>
            <a:endParaRPr lang="en-US" altLang="ko-KR" sz="2000" b="1" dirty="0" smtClean="0"/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b="0" dirty="0"/>
              <a:t>Fixed MCS HE MCS 5 for all data </a:t>
            </a:r>
            <a:r>
              <a:rPr lang="en-US" altLang="ko-KR" b="0" dirty="0" smtClean="0"/>
              <a:t>transmissions</a:t>
            </a:r>
          </a:p>
          <a:p>
            <a:pPr marL="457200">
              <a:buFont typeface="Arial" panose="020B0604020202020204" pitchFamily="34" charset="0"/>
              <a:buChar char="•"/>
            </a:pPr>
            <a:r>
              <a:rPr lang="en-US" altLang="ko-KR" b="0" dirty="0" smtClean="0"/>
              <a:t>64 MPDU aggregation</a:t>
            </a:r>
            <a:endParaRPr lang="en-US" altLang="ko-KR" b="0" dirty="0" smtClean="0"/>
          </a:p>
        </p:txBody>
      </p:sp>
    </p:spTree>
    <p:extLst>
      <p:ext uri="{BB962C8B-B14F-4D97-AF65-F5344CB8AC3E}">
        <p14:creationId xmlns:p14="http://schemas.microsoft.com/office/powerpoint/2010/main" val="15720460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946930" y="357166"/>
            <a:ext cx="785339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Multi-Session traffic: Throughput</a:t>
            </a:r>
            <a:endParaRPr lang="en-US" dirty="0"/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451774" y="4645637"/>
            <a:ext cx="8534981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b="0" kern="0" dirty="0" smtClean="0"/>
              <a:t>With neighboring BSS, throughput initially increases as chances of STAs from EHT BSS gaining access increases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b="0" kern="0" dirty="0" smtClean="0"/>
              <a:t>Single link operation impacted by additional congestion in primary 80 MHz</a:t>
            </a:r>
            <a:endParaRPr lang="en-US" altLang="ko-KR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b="0" kern="0" dirty="0" smtClean="0"/>
              <a:t>Video traffic monotonically increases for multi-link dedicated method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774" y="1295400"/>
            <a:ext cx="8348546" cy="3126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1534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946930" y="357166"/>
            <a:ext cx="785339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Multi-Session traffic: Video Latency</a:t>
            </a:r>
            <a:endParaRPr lang="en-US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336077" y="4722813"/>
            <a:ext cx="8500819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sz="2000" b="0" kern="0" dirty="0" smtClean="0"/>
              <a:t>Multi-link Uniform has higher latency than single link 160 MHz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b="0" kern="0" dirty="0" smtClean="0"/>
              <a:t> As low-rate traffic is split into multiple links, under-utilizes the channel capacity when medium access is </a:t>
            </a:r>
            <a:r>
              <a:rPr lang="en-US" altLang="ko-KR" b="0" kern="0" dirty="0" smtClean="0"/>
              <a:t>gained in a congested network</a:t>
            </a:r>
            <a:endParaRPr lang="en-US" altLang="ko-KR" b="0" kern="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48" y="1345503"/>
            <a:ext cx="8409153" cy="3094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3244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946930" y="357166"/>
            <a:ext cx="785339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Conclusion and Future Work</a:t>
            </a:r>
            <a:endParaRPr lang="en-US" dirty="0"/>
          </a:p>
        </p:txBody>
      </p:sp>
      <p:sp>
        <p:nvSpPr>
          <p:cNvPr id="7" name="내용 개체 틀 2"/>
          <p:cNvSpPr txBox="1">
            <a:spLocks/>
          </p:cNvSpPr>
          <p:nvPr/>
        </p:nvSpPr>
        <p:spPr bwMode="auto">
          <a:xfrm>
            <a:off x="533400" y="1600200"/>
            <a:ext cx="8153400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b="0" kern="0" dirty="0"/>
              <a:t>O</a:t>
            </a:r>
            <a:r>
              <a:rPr lang="en-US" altLang="ko-KR" b="0" kern="0" dirty="0" smtClean="0"/>
              <a:t>verview of multi-link simulation model assumptions</a:t>
            </a:r>
          </a:p>
          <a:p>
            <a:pPr marL="0" indent="0"/>
            <a:endParaRPr lang="en-US" altLang="ko-KR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kern="0" dirty="0" smtClean="0"/>
              <a:t>Initial analysis of multi-link operation in a congested network scenario with multi-session </a:t>
            </a:r>
            <a:r>
              <a:rPr lang="en-US" altLang="ko-KR" b="0" kern="0" dirty="0" smtClean="0"/>
              <a:t>traffic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b="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kern="0" dirty="0" smtClean="0"/>
              <a:t>Further evaluation with updated multi-link model assumptions</a:t>
            </a:r>
            <a:endParaRPr lang="en-US" altLang="ko-KR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b="0" kern="0" dirty="0" smtClean="0"/>
              <a:t>Encourage discussion on simulation scenarios worth investigating for multi-link operation </a:t>
            </a:r>
            <a:endParaRPr lang="en-US" altLang="ko-KR" b="0" kern="0" dirty="0"/>
          </a:p>
        </p:txBody>
      </p:sp>
    </p:spTree>
    <p:extLst>
      <p:ext uri="{BB962C8B-B14F-4D97-AF65-F5344CB8AC3E}">
        <p14:creationId xmlns:p14="http://schemas.microsoft.com/office/powerpoint/2010/main" val="19559483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Sharan Naribole (Samsung), et.al.,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818541"/>
            <a:ext cx="8229600" cy="4208463"/>
          </a:xfrm>
          <a:ln/>
        </p:spPr>
        <p:txBody>
          <a:bodyPr/>
          <a:lstStyle/>
          <a:p>
            <a:r>
              <a:rPr lang="en-US" sz="2000" dirty="0" smtClean="0"/>
              <a:t>[1] 11-19/0360r0, “MAC Architectures for EHT Multi-band Operation”</a:t>
            </a:r>
          </a:p>
          <a:p>
            <a:r>
              <a:rPr lang="en-US" sz="2000" dirty="0" smtClean="0"/>
              <a:t>[2] 11-19/0731r0, “Enhanced Multi-band/Multi-channel Operation”</a:t>
            </a:r>
          </a:p>
          <a:p>
            <a:r>
              <a:rPr lang="en-US" sz="2000" dirty="0" smtClean="0"/>
              <a:t>[3] 11-19/0823r0, “Multi-Link Operation: Design Discussion”</a:t>
            </a:r>
          </a:p>
          <a:p>
            <a:r>
              <a:rPr lang="en-US" sz="2000" dirty="0" smtClean="0"/>
              <a:t>[4] 11-19/0822r0, “Extremely Efficient Multi-band Operation”</a:t>
            </a:r>
          </a:p>
          <a:p>
            <a:r>
              <a:rPr lang="en-US" sz="2000" dirty="0" smtClean="0"/>
              <a:t>[5] 11-19/0821r0, “Multiple Band Operation Discussion”</a:t>
            </a:r>
          </a:p>
          <a:p>
            <a:r>
              <a:rPr lang="en-US" sz="2000" dirty="0" smtClean="0"/>
              <a:t>[6] 11-14/0980r16, “</a:t>
            </a:r>
            <a:r>
              <a:rPr lang="en-US" sz="2000" dirty="0" err="1" smtClean="0"/>
              <a:t>TGax</a:t>
            </a:r>
            <a:r>
              <a:rPr lang="en-US" sz="2000" dirty="0" smtClean="0"/>
              <a:t> simulation scenarios”</a:t>
            </a:r>
          </a:p>
          <a:p>
            <a:r>
              <a:rPr lang="en-US" sz="2000" dirty="0" smtClean="0"/>
              <a:t>[7] 11-14/0571r12, “11ax Evaluation Methodology”</a:t>
            </a: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architectures-for-eht-multiband-operation</Template>
  <TotalTime>5941</TotalTime>
  <Words>707</Words>
  <Application>Microsoft Office PowerPoint</Application>
  <PresentationFormat>On-screen Show (4:3)</PresentationFormat>
  <Paragraphs>137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Multi-link Operation Performance</vt:lpstr>
      <vt:lpstr>Introduction</vt:lpstr>
      <vt:lpstr>Multi-link simulation model</vt:lpstr>
      <vt:lpstr>Network model</vt:lpstr>
      <vt:lpstr>Traffic model</vt:lpstr>
      <vt:lpstr>Multi-Session traffic: Throughput</vt:lpstr>
      <vt:lpstr>Multi-Session traffic: Video Latency</vt:lpstr>
      <vt:lpstr>Conclusion and Future Work</vt:lpstr>
      <vt:lpstr>References</vt:lpstr>
      <vt:lpstr>Appendix A Multi-session traffic: Video throughput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Architectures for EHT Multi-band Operation</dc:title>
  <dc:creator>Sharan Naribole</dc:creator>
  <cp:lastModifiedBy>Sharan Naribole</cp:lastModifiedBy>
  <cp:revision>240</cp:revision>
  <cp:lastPrinted>1601-01-01T00:00:00Z</cp:lastPrinted>
  <dcterms:created xsi:type="dcterms:W3CDTF">2019-03-04T06:57:01Z</dcterms:created>
  <dcterms:modified xsi:type="dcterms:W3CDTF">2019-07-15T11:33:56Z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C:\Users\n.sharan\Documents\6 GHz and EHT\EHT internal discussions\Multi-Band Operation\EHT-architectures-for-multiband-operation.pptx</vt:lpwstr>
  </property>
</Properties>
</file>