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0" r:id="rId4"/>
    <p:sldId id="258" r:id="rId5"/>
    <p:sldId id="261" r:id="rId6"/>
    <p:sldId id="259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1" clrIdx="0">
    <p:extLst>
      <p:ext uri="{19B8F6BF-5375-455C-9EA6-DF929625EA0E}">
        <p15:presenceInfo xmlns:p15="http://schemas.microsoft.com/office/powerpoint/2012/main" userId="S-1-5-21-2116825684-2010480077-1094980219-1270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694" autoAdjust="0"/>
    <p:restoredTop sz="84136" autoAdjust="0"/>
  </p:normalViewPr>
  <p:slideViewPr>
    <p:cSldViewPr>
      <p:cViewPr varScale="1">
        <p:scale>
          <a:sx n="74" d="100"/>
          <a:sy n="74" d="100"/>
        </p:scale>
        <p:origin x="101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8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802.11-19/0817r0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802.11-19/0817r0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802.11-19/0817r0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802.11-19/0817r0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802.11-19/0817r0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80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802.11-19/0817r0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10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802.11-19/0817r0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225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802.11-19/0817r0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73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802.11-19/0817r0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Control Plane Description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0483412"/>
              </p:ext>
            </p:extLst>
          </p:nvPr>
        </p:nvGraphicFramePr>
        <p:xfrm>
          <a:off x="1776413" y="2478088"/>
          <a:ext cx="8313737" cy="246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Document" r:id="rId4" imgW="8584100" imgH="2542938" progId="Word.Document.8">
                  <p:embed/>
                </p:oleObj>
              </mc:Choice>
              <mc:Fallback>
                <p:oleObj name="Document" r:id="rId4" imgW="8584100" imgH="254293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6413" y="2478088"/>
                        <a:ext cx="8313737" cy="24653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Security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 err="1"/>
              <a:t>TGbc</a:t>
            </a:r>
            <a:r>
              <a:rPr lang="en-GB" sz="2000" b="0" dirty="0"/>
              <a:t> R4:	The 802.11bc amendment shall provide a broadcast mechanism in which e2e security w/ confidentiality and integrity between STA and the server is assumed. [Ref-5]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 err="1"/>
              <a:t>TGbc</a:t>
            </a:r>
            <a:r>
              <a:rPr lang="en-GB" sz="2000" b="0" dirty="0"/>
              <a:t> R5:	The 802.11bc amendment shall provide a mechanism for the AP to </a:t>
            </a:r>
            <a:r>
              <a:rPr lang="en-GB" sz="2000" b="0" dirty="0">
                <a:highlight>
                  <a:srgbClr val="FFFF00"/>
                </a:highlight>
              </a:rPr>
              <a:t>verify [authenticate?] </a:t>
            </a:r>
            <a:r>
              <a:rPr lang="en-GB" sz="2000" b="0" dirty="0"/>
              <a:t>the STA before forwarding the packets. [Ref-5]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Universal public/private key pair (symmetric or asymmetric keys?)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Local public/private key pair (what is local?)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11bc capable device could be provisioned with a public key (e.g. provisioned out of band)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Should the protocol require authentication and key establishment between the AP and the STA.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For broadcast, is it ok to use asymmetric keys where the transmitter distributes its public key?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Re-use 11az?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Security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82066C5-1DF7-497F-8573-86961B9D0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981199"/>
            <a:ext cx="1629623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123B94D1-767C-489B-9733-8294C5DAE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20" y="2633111"/>
            <a:ext cx="9180043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2">
            <a:extLst>
              <a:ext uri="{FF2B5EF4-FFF2-40B4-BE49-F238E27FC236}">
                <a16:creationId xmlns:a16="http://schemas.microsoft.com/office/drawing/2014/main" id="{B25931B4-E723-4BC9-997A-7463E73704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856664"/>
            <a:ext cx="4267199" cy="76199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 err="1"/>
              <a:t>TGbc</a:t>
            </a:r>
            <a:r>
              <a:rPr lang="en-GB" sz="2000" b="0" dirty="0"/>
              <a:t> R4:	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17605585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Discovery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 err="1"/>
              <a:t>TGbc</a:t>
            </a:r>
            <a:r>
              <a:rPr lang="en-GB" sz="2000" b="0" dirty="0"/>
              <a:t> R9:	802.11bc amendment shall have a mechanism to facilitate discovery of 11bc-capable STAs.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 err="1">
                <a:solidFill>
                  <a:srgbClr val="FF0000"/>
                </a:solidFill>
              </a:rPr>
              <a:t>TGbc</a:t>
            </a:r>
            <a:r>
              <a:rPr lang="en-GB" sz="2000" b="0" dirty="0">
                <a:solidFill>
                  <a:srgbClr val="FF0000"/>
                </a:solidFill>
              </a:rPr>
              <a:t> R9.1:	802.11bc amendment shall describe the use of an extended capability bit to indicate </a:t>
            </a:r>
            <a:r>
              <a:rPr lang="en-GB" sz="2000" b="0" dirty="0" err="1">
                <a:solidFill>
                  <a:srgbClr val="FF0000"/>
                </a:solidFill>
              </a:rPr>
              <a:t>eBCS</a:t>
            </a:r>
            <a:r>
              <a:rPr lang="en-GB" sz="2000" b="0" dirty="0">
                <a:solidFill>
                  <a:srgbClr val="FF0000"/>
                </a:solidFill>
              </a:rPr>
              <a:t> capability.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 err="1"/>
              <a:t>TGbc</a:t>
            </a:r>
            <a:r>
              <a:rPr lang="en-GB" sz="2000" b="0" dirty="0"/>
              <a:t> R10:	802.11bc amendment shall have a mechanism to facilitate the discovery of STAs consuming a particular broadcast service.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 err="1">
                <a:solidFill>
                  <a:srgbClr val="FF0000"/>
                </a:solidFill>
              </a:rPr>
              <a:t>TGbc</a:t>
            </a:r>
            <a:r>
              <a:rPr lang="en-GB" sz="2000" b="0" dirty="0">
                <a:solidFill>
                  <a:srgbClr val="FF0000"/>
                </a:solidFill>
              </a:rPr>
              <a:t> R10.1	802.11bc amendment shall describe an ANQP request for </a:t>
            </a:r>
            <a:r>
              <a:rPr lang="en-GB" sz="2000" b="0" dirty="0" err="1">
                <a:solidFill>
                  <a:srgbClr val="FF0000"/>
                </a:solidFill>
              </a:rPr>
              <a:t>eBCS</a:t>
            </a:r>
            <a:r>
              <a:rPr lang="en-GB" sz="2000" b="0" dirty="0">
                <a:solidFill>
                  <a:srgbClr val="FF0000"/>
                </a:solidFill>
              </a:rPr>
              <a:t> services.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 err="1">
                <a:solidFill>
                  <a:srgbClr val="FF0000"/>
                </a:solidFill>
              </a:rPr>
              <a:t>TGbc</a:t>
            </a:r>
            <a:r>
              <a:rPr lang="en-GB" sz="2000" b="0" dirty="0">
                <a:solidFill>
                  <a:srgbClr val="FF0000"/>
                </a:solidFill>
              </a:rPr>
              <a:t> R10.2	802.11bc amendment shall describe an ANQP response for </a:t>
            </a:r>
            <a:r>
              <a:rPr lang="en-GB" sz="2000" b="0" dirty="0" err="1">
                <a:solidFill>
                  <a:srgbClr val="FF0000"/>
                </a:solidFill>
              </a:rPr>
              <a:t>eBCS</a:t>
            </a:r>
            <a:r>
              <a:rPr lang="en-GB" sz="2000" b="0" dirty="0">
                <a:solidFill>
                  <a:srgbClr val="FF0000"/>
                </a:solidFill>
              </a:rPr>
              <a:t> services.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 err="1">
                <a:solidFill>
                  <a:srgbClr val="FF0000"/>
                </a:solidFill>
              </a:rPr>
              <a:t>TGbc</a:t>
            </a:r>
            <a:r>
              <a:rPr lang="en-GB" sz="2000" b="0" dirty="0">
                <a:solidFill>
                  <a:srgbClr val="FF0000"/>
                </a:solidFill>
              </a:rPr>
              <a:t> R10.3	802.11bc amendment shall be capable of indicating 0, 1, or multiple </a:t>
            </a:r>
            <a:r>
              <a:rPr lang="en-GB" sz="2000" b="0" dirty="0" err="1">
                <a:solidFill>
                  <a:srgbClr val="FF0000"/>
                </a:solidFill>
              </a:rPr>
              <a:t>eBCS</a:t>
            </a:r>
            <a:r>
              <a:rPr lang="en-GB" sz="2000" b="0" dirty="0">
                <a:solidFill>
                  <a:srgbClr val="FF0000"/>
                </a:solidFill>
              </a:rPr>
              <a:t> services in the </a:t>
            </a:r>
            <a:r>
              <a:rPr lang="en-GB" sz="2000" b="0" dirty="0" err="1">
                <a:solidFill>
                  <a:srgbClr val="FF0000"/>
                </a:solidFill>
              </a:rPr>
              <a:t>eBCS</a:t>
            </a:r>
            <a:r>
              <a:rPr lang="en-GB" sz="2000" b="0" dirty="0">
                <a:solidFill>
                  <a:srgbClr val="FF0000"/>
                </a:solidFill>
              </a:rPr>
              <a:t> ANQP response.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8547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Simultaneous broadcast service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 err="1">
                <a:solidFill>
                  <a:schemeClr val="tx1"/>
                </a:solidFill>
              </a:rPr>
              <a:t>TGbc</a:t>
            </a:r>
            <a:r>
              <a:rPr lang="en-GB" sz="2000" b="0" dirty="0">
                <a:solidFill>
                  <a:schemeClr val="tx1"/>
                </a:solidFill>
              </a:rPr>
              <a:t> R11:	STAs should be capable of consuming multiple broadcast services simultaneously.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rgbClr val="FF0000"/>
                </a:solidFill>
              </a:rPr>
              <a:t>Is the STA receiving the multiple broadcast services from the same STA (e.g. AP) or different STAs (e.g. APs)?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rgbClr val="FF0000"/>
                </a:solidFill>
              </a:rPr>
              <a:t>Is there a similar requirement on the transmitting STA (e.g. AP)?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1698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Air Time Consumption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 err="1">
                <a:solidFill>
                  <a:schemeClr val="tx1"/>
                </a:solidFill>
              </a:rPr>
              <a:t>TGbc</a:t>
            </a:r>
            <a:r>
              <a:rPr lang="en-GB" sz="2000" b="0" dirty="0">
                <a:solidFill>
                  <a:schemeClr val="tx1"/>
                </a:solidFill>
              </a:rPr>
              <a:t> R12:	802.11bc amendment shall have a mechanism to facilitate the sharing of airtime between all broadcast services and all non-broadcast services communications.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rgbClr val="FF0000"/>
                </a:solidFill>
              </a:rPr>
              <a:t>Is there anything new needed beyond existing EDCA etc?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 err="1"/>
              <a:t>TGbc</a:t>
            </a:r>
            <a:r>
              <a:rPr lang="en-GB" sz="2000" b="0" dirty="0"/>
              <a:t> R13:	802.11bc amendment shall have a mechanism for starting a broadcast service.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 err="1"/>
              <a:t>TGbc</a:t>
            </a:r>
            <a:r>
              <a:rPr lang="en-GB" sz="2000" b="0" dirty="0"/>
              <a:t> R14:	802.11bc amendment shall have a mechanism for stopping a broadcast service.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Does this extra capability need to be separately advertised?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Public action frames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Create rules in non-AP STA and AP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8907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2353</TotalTime>
  <Words>152</Words>
  <Application>Microsoft Office PowerPoint</Application>
  <PresentationFormat>Widescreen</PresentationFormat>
  <Paragraphs>80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Document</vt:lpstr>
      <vt:lpstr>Control Plane Description</vt:lpstr>
      <vt:lpstr>Security</vt:lpstr>
      <vt:lpstr>Security</vt:lpstr>
      <vt:lpstr>Discovery</vt:lpstr>
      <vt:lpstr>Simultaneous broadcast service</vt:lpstr>
      <vt:lpstr>Air Time Consumption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Decoding the NGV PAR</dc:title>
  <dc:creator>James Lepp</dc:creator>
  <cp:lastModifiedBy>Stephen McCann</cp:lastModifiedBy>
  <cp:revision>85</cp:revision>
  <cp:lastPrinted>1601-01-01T00:00:00Z</cp:lastPrinted>
  <dcterms:created xsi:type="dcterms:W3CDTF">2018-11-06T13:50:40Z</dcterms:created>
  <dcterms:modified xsi:type="dcterms:W3CDTF">2019-05-12T23:44:31Z</dcterms:modified>
</cp:coreProperties>
</file>