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3" r:id="rId5"/>
    <p:sldId id="267" r:id="rId6"/>
    <p:sldId id="268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08" d="100"/>
          <a:sy n="108" d="100"/>
        </p:scale>
        <p:origin x="100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802.11-19/0815r0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802.11-19/0815r0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802.11-19/0815r0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802.11-19/0815r0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802.11-19/0815r0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802.11-19/0815r0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(Enhanced Broadcast Services) for May 2019 YEARN, Atlanta, GA, USA.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/>
          <a:lstStyle/>
          <a:p>
            <a:r>
              <a:rPr lang="en-US" sz="2000" dirty="0"/>
              <a:t>Group met in three time slots during this week</a:t>
            </a:r>
          </a:p>
          <a:p>
            <a:endParaRPr lang="en-US" sz="2000" dirty="0"/>
          </a:p>
          <a:p>
            <a:r>
              <a:rPr lang="en-US" sz="2000" dirty="0"/>
              <a:t>5 Presentations discussed; topics covered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Functional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System architecture / control plane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Cases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Tangible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Approved additional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Approved additional functional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Confirmation of Carol Ansley (</a:t>
            </a:r>
            <a:r>
              <a:rPr lang="en-US" sz="2000" dirty="0" err="1">
                <a:solidFill>
                  <a:srgbClr val="FF0000"/>
                </a:solidFill>
              </a:rPr>
              <a:t>Commscope</a:t>
            </a:r>
            <a:r>
              <a:rPr lang="en-US" sz="2000" dirty="0">
                <a:solidFill>
                  <a:srgbClr val="FF0000"/>
                </a:solidFill>
              </a:rPr>
              <a:t>) as the </a:t>
            </a:r>
            <a:r>
              <a:rPr lang="en-US" sz="2000" dirty="0" err="1">
                <a:solidFill>
                  <a:srgbClr val="FF0000"/>
                </a:solidFill>
              </a:rPr>
              <a:t>TGbc</a:t>
            </a:r>
            <a:r>
              <a:rPr lang="en-US" sz="2000" dirty="0">
                <a:solidFill>
                  <a:srgbClr val="FF0000"/>
                </a:solidFill>
              </a:rPr>
              <a:t> Technical Editor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2019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July 2019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additional technical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Consolidate the system architecture / control plane discussions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early drafts of amendment text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	Tuesday, June 11, 2019, 10:00h 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14-17 July 2019 F2F meeting, </a:t>
            </a:r>
            <a:r>
              <a:rPr lang="en-GB" dirty="0"/>
              <a:t>Austria </a:t>
            </a:r>
            <a:r>
              <a:rPr lang="en-GB" dirty="0" err="1"/>
              <a:t>Center</a:t>
            </a:r>
            <a:r>
              <a:rPr lang="en-GB" dirty="0"/>
              <a:t> Vienna, Vienna, Austria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	Meeting time requested:  3 sessions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2019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schedule – unchanged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2019		First meeting as a task group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2020		Initial WGLB (D1.0)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July 2020			D2.0 WGLB Recirculation LB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2021		Form SB Pool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2021		MEC/MDR done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March 2021		Initial SB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July 2021			Recirculation SB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 2022			Final WG/EC approval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Feb 2022			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2019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11-19/0812</a:t>
            </a:r>
          </a:p>
          <a:p>
            <a:r>
              <a:rPr lang="en-US" dirty="0"/>
              <a:t>Meeting / Chair’s Slide Deck:		11-19/0814</a:t>
            </a:r>
          </a:p>
          <a:p>
            <a:r>
              <a:rPr lang="en-US" dirty="0"/>
              <a:t>Meeting minutes:					11-19/0819</a:t>
            </a:r>
          </a:p>
          <a:p>
            <a:r>
              <a:rPr lang="en-US" dirty="0"/>
              <a:t>Snapshot Slide:						11-19/0813</a:t>
            </a:r>
          </a:p>
          <a:p>
            <a:r>
              <a:rPr lang="en-US" dirty="0"/>
              <a:t>Closing report:						11-19/0815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71FDD41F-9A87-A445-8B69-A4B12AF74B34}" vid="{C1887081-BDC1-3442-91E0-555B2E13F01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18</TotalTime>
  <Words>235</Words>
  <Application>Microsoft Macintosh PowerPoint</Application>
  <PresentationFormat>On-screen Show (4:3)</PresentationFormat>
  <Paragraphs>85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TGbc Closing Report</vt:lpstr>
      <vt:lpstr>Abstract</vt:lpstr>
      <vt:lpstr>Work Completed this week</vt:lpstr>
      <vt:lpstr>Plans for July 2019</vt:lpstr>
      <vt:lpstr>Future Session Planning</vt:lpstr>
      <vt:lpstr>TGbc schedule – unchanged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Marc Emmelmann</cp:lastModifiedBy>
  <cp:revision>4</cp:revision>
  <cp:lastPrinted>1601-01-01T00:00:00Z</cp:lastPrinted>
  <dcterms:created xsi:type="dcterms:W3CDTF">2019-05-15T15:01:37Z</dcterms:created>
  <dcterms:modified xsi:type="dcterms:W3CDTF">2019-05-15T15:21:20Z</dcterms:modified>
  <cp:category/>
</cp:coreProperties>
</file>