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309" r:id="rId23"/>
    <p:sldId id="287" r:id="rId24"/>
    <p:sldId id="266" r:id="rId25"/>
    <p:sldId id="289" r:id="rId26"/>
    <p:sldId id="290" r:id="rId27"/>
    <p:sldId id="288" r:id="rId28"/>
    <p:sldId id="291" r:id="rId29"/>
    <p:sldId id="298" r:id="rId30"/>
    <p:sldId id="292" r:id="rId31"/>
    <p:sldId id="299" r:id="rId32"/>
    <p:sldId id="293"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802.11-19/0814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802.11-19/0814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802.11-19/0814</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802.11-19/0814</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802.11-19/0814</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802.11-19/0814</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802.11-19/0814</a:t>
            </a:r>
            <a:endParaRPr lang="en-US"/>
          </a:p>
        </p:txBody>
      </p:sp>
      <p:sp>
        <p:nvSpPr>
          <p:cNvPr id="5" name="Rectangle 3"/>
          <p:cNvSpPr>
            <a:spLocks noGrp="1" noChangeArrowheads="1"/>
          </p:cNvSpPr>
          <p:nvPr>
            <p:ph type="dt"/>
          </p:nvPr>
        </p:nvSpPr>
        <p:spPr>
          <a:ln/>
        </p:spPr>
        <p:txBody>
          <a:bodyPr/>
          <a:lstStyle/>
          <a:p>
            <a:r>
              <a:rPr lang="en-GB"/>
              <a:t>May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802.11-19/0814r0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0"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May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a:t>
            </a:r>
          </a:p>
          <a:p>
            <a:pPr lvl="1"/>
            <a:r>
              <a:rPr lang="en-US" dirty="0" err="1"/>
              <a:t>TGbc</a:t>
            </a:r>
            <a:r>
              <a:rPr lang="en-US" dirty="0"/>
              <a:t> Functional Requirements:		11-19/0151</a:t>
            </a:r>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4CF4-9AC8-984A-AE0F-D8D1D06B10B1}"/>
              </a:ext>
            </a:extLst>
          </p:cNvPr>
          <p:cNvSpPr>
            <a:spLocks noGrp="1"/>
          </p:cNvSpPr>
          <p:nvPr>
            <p:ph type="title"/>
          </p:nvPr>
        </p:nvSpPr>
        <p:spPr/>
        <p:txBody>
          <a:bodyPr/>
          <a:lstStyle/>
          <a:p>
            <a:r>
              <a:rPr lang="de-DE" dirty="0"/>
              <a:t>Call </a:t>
            </a:r>
            <a:r>
              <a:rPr lang="de-DE" dirty="0" err="1"/>
              <a:t>for</a:t>
            </a:r>
            <a:r>
              <a:rPr lang="de-DE" dirty="0"/>
              <a:t> Technical Editor</a:t>
            </a:r>
          </a:p>
        </p:txBody>
      </p:sp>
      <p:sp>
        <p:nvSpPr>
          <p:cNvPr id="3" name="Content Placeholder 2">
            <a:extLst>
              <a:ext uri="{FF2B5EF4-FFF2-40B4-BE49-F238E27FC236}">
                <a16:creationId xmlns:a16="http://schemas.microsoft.com/office/drawing/2014/main" id="{5E01C0E7-4EF4-404E-9CE9-815AD1475E21}"/>
              </a:ext>
            </a:extLst>
          </p:cNvPr>
          <p:cNvSpPr>
            <a:spLocks noGrp="1"/>
          </p:cNvSpPr>
          <p:nvPr>
            <p:ph idx="1"/>
          </p:nvPr>
        </p:nvSpPr>
        <p:spPr/>
        <p:txBody>
          <a:bodyPr/>
          <a:lstStyle/>
          <a:p>
            <a:r>
              <a:rPr lang="de-DE" dirty="0"/>
              <a:t>802.11bc </a:t>
            </a:r>
            <a:r>
              <a:rPr lang="de-DE" dirty="0" err="1"/>
              <a:t>is</a:t>
            </a:r>
            <a:r>
              <a:rPr lang="de-DE" dirty="0"/>
              <a:t> </a:t>
            </a:r>
            <a:r>
              <a:rPr lang="de-DE" dirty="0" err="1"/>
              <a:t>looking</a:t>
            </a:r>
            <a:r>
              <a:rPr lang="de-DE" dirty="0"/>
              <a:t> </a:t>
            </a:r>
            <a:r>
              <a:rPr lang="de-DE" dirty="0" err="1"/>
              <a:t>for</a:t>
            </a:r>
            <a:r>
              <a:rPr lang="de-DE" dirty="0"/>
              <a:t> a </a:t>
            </a:r>
            <a:r>
              <a:rPr lang="de-DE" dirty="0" err="1"/>
              <a:t>volunteer</a:t>
            </a:r>
            <a:r>
              <a:rPr lang="de-DE" dirty="0"/>
              <a:t> </a:t>
            </a:r>
            <a:r>
              <a:rPr lang="de-DE" dirty="0" err="1"/>
              <a:t>to</a:t>
            </a:r>
            <a:r>
              <a:rPr lang="de-DE" dirty="0"/>
              <a:t> </a:t>
            </a:r>
            <a:r>
              <a:rPr lang="de-DE" dirty="0" err="1"/>
              <a:t>fill</a:t>
            </a:r>
            <a:r>
              <a:rPr lang="de-DE" dirty="0"/>
              <a:t> </a:t>
            </a:r>
            <a:r>
              <a:rPr lang="de-DE" dirty="0" err="1"/>
              <a:t>the</a:t>
            </a:r>
            <a:r>
              <a:rPr lang="de-DE" dirty="0"/>
              <a:t> </a:t>
            </a:r>
            <a:r>
              <a:rPr lang="de-DE" dirty="0" err="1"/>
              <a:t>position</a:t>
            </a:r>
            <a:r>
              <a:rPr lang="de-DE" dirty="0"/>
              <a:t> </a:t>
            </a:r>
            <a:r>
              <a:rPr lang="de-DE" dirty="0" err="1"/>
              <a:t>of</a:t>
            </a:r>
            <a:endParaRPr lang="de-DE" dirty="0"/>
          </a:p>
          <a:p>
            <a:endParaRPr lang="de-DE" dirty="0"/>
          </a:p>
          <a:p>
            <a:r>
              <a:rPr lang="de-DE" dirty="0"/>
              <a:t>		</a:t>
            </a:r>
            <a:r>
              <a:rPr lang="de-DE" dirty="0" err="1"/>
              <a:t>TGbc</a:t>
            </a:r>
            <a:r>
              <a:rPr lang="de-DE" dirty="0"/>
              <a:t> Technical Editor</a:t>
            </a:r>
          </a:p>
          <a:p>
            <a:endParaRPr lang="de-DE" dirty="0"/>
          </a:p>
          <a:p>
            <a:r>
              <a:rPr lang="de-DE" dirty="0" err="1"/>
              <a:t>If</a:t>
            </a:r>
            <a:r>
              <a:rPr lang="de-DE" dirty="0"/>
              <a:t> </a:t>
            </a:r>
            <a:r>
              <a:rPr lang="de-DE" dirty="0" err="1"/>
              <a:t>you</a:t>
            </a:r>
            <a:r>
              <a:rPr lang="de-DE" dirty="0"/>
              <a:t> </a:t>
            </a:r>
            <a:r>
              <a:rPr lang="de-DE" dirty="0" err="1"/>
              <a:t>would</a:t>
            </a:r>
            <a:r>
              <a:rPr lang="de-DE" dirty="0"/>
              <a:t> like </a:t>
            </a:r>
            <a:r>
              <a:rPr lang="de-DE" dirty="0" err="1"/>
              <a:t>to</a:t>
            </a:r>
            <a:r>
              <a:rPr lang="de-DE" dirty="0"/>
              <a:t> </a:t>
            </a:r>
            <a:r>
              <a:rPr lang="de-DE" dirty="0" err="1"/>
              <a:t>volunter</a:t>
            </a:r>
            <a:r>
              <a:rPr lang="de-DE" dirty="0"/>
              <a:t> </a:t>
            </a:r>
            <a:r>
              <a:rPr lang="de-DE" dirty="0" err="1"/>
              <a:t>or</a:t>
            </a:r>
            <a:r>
              <a:rPr lang="de-DE" dirty="0"/>
              <a:t> </a:t>
            </a:r>
            <a:r>
              <a:rPr lang="de-DE" dirty="0" err="1"/>
              <a:t>have</a:t>
            </a:r>
            <a:r>
              <a:rPr lang="de-DE" dirty="0"/>
              <a:t> </a:t>
            </a:r>
            <a:r>
              <a:rPr lang="de-DE" dirty="0" err="1"/>
              <a:t>any</a:t>
            </a:r>
            <a:r>
              <a:rPr lang="de-DE" dirty="0"/>
              <a:t> </a:t>
            </a:r>
            <a:r>
              <a:rPr lang="de-DE" dirty="0" err="1"/>
              <a:t>questions</a:t>
            </a:r>
            <a:r>
              <a:rPr lang="de-DE" dirty="0"/>
              <a:t> </a:t>
            </a:r>
            <a:r>
              <a:rPr lang="de-DE" dirty="0" err="1"/>
              <a:t>regarding</a:t>
            </a:r>
            <a:r>
              <a:rPr lang="de-DE" dirty="0"/>
              <a:t> </a:t>
            </a:r>
            <a:r>
              <a:rPr lang="de-DE" dirty="0" err="1"/>
              <a:t>the</a:t>
            </a:r>
            <a:r>
              <a:rPr lang="de-DE" dirty="0"/>
              <a:t> </a:t>
            </a:r>
            <a:r>
              <a:rPr lang="de-DE" dirty="0" err="1"/>
              <a:t>obligations</a:t>
            </a:r>
            <a:r>
              <a:rPr lang="de-DE" dirty="0"/>
              <a:t> </a:t>
            </a:r>
            <a:r>
              <a:rPr lang="de-DE" dirty="0" err="1"/>
              <a:t>of</a:t>
            </a:r>
            <a:r>
              <a:rPr lang="de-DE" dirty="0"/>
              <a:t> </a:t>
            </a:r>
            <a:r>
              <a:rPr lang="de-DE" dirty="0" err="1"/>
              <a:t>the</a:t>
            </a:r>
            <a:r>
              <a:rPr lang="de-DE" dirty="0"/>
              <a:t> </a:t>
            </a:r>
            <a:r>
              <a:rPr lang="de-DE" dirty="0" err="1"/>
              <a:t>technical</a:t>
            </a:r>
            <a:r>
              <a:rPr lang="de-DE" dirty="0"/>
              <a:t> </a:t>
            </a:r>
            <a:r>
              <a:rPr lang="de-DE" dirty="0" err="1"/>
              <a:t>editior</a:t>
            </a:r>
            <a:r>
              <a:rPr lang="de-DE" dirty="0"/>
              <a:t>, </a:t>
            </a:r>
            <a:r>
              <a:rPr lang="de-DE" dirty="0" err="1"/>
              <a:t>please</a:t>
            </a:r>
            <a:r>
              <a:rPr lang="de-DE" dirty="0"/>
              <a:t> </a:t>
            </a:r>
            <a:r>
              <a:rPr lang="de-DE" dirty="0" err="1"/>
              <a:t>contact</a:t>
            </a:r>
            <a:r>
              <a:rPr lang="de-DE" dirty="0"/>
              <a:t> </a:t>
            </a:r>
            <a:r>
              <a:rPr lang="de-DE" dirty="0" err="1"/>
              <a:t>the</a:t>
            </a:r>
            <a:r>
              <a:rPr lang="de-DE" dirty="0"/>
              <a:t> </a:t>
            </a:r>
            <a:r>
              <a:rPr lang="de-DE" dirty="0" err="1"/>
              <a:t>TGbc</a:t>
            </a:r>
            <a:r>
              <a:rPr lang="de-DE" dirty="0"/>
              <a:t> </a:t>
            </a:r>
            <a:r>
              <a:rPr lang="de-DE" dirty="0" err="1"/>
              <a:t>chair</a:t>
            </a:r>
            <a:r>
              <a:rPr lang="de-DE" dirty="0"/>
              <a:t> Marc Emmelmann  (</a:t>
            </a:r>
            <a:r>
              <a:rPr lang="de-DE" dirty="0" err="1"/>
              <a:t>emmelmann@ieee.org</a:t>
            </a:r>
            <a:r>
              <a:rPr lang="de-DE" dirty="0"/>
              <a:t>).</a:t>
            </a:r>
          </a:p>
        </p:txBody>
      </p:sp>
      <p:sp>
        <p:nvSpPr>
          <p:cNvPr id="4" name="Slide Number Placeholder 3">
            <a:extLst>
              <a:ext uri="{FF2B5EF4-FFF2-40B4-BE49-F238E27FC236}">
                <a16:creationId xmlns:a16="http://schemas.microsoft.com/office/drawing/2014/main" id="{2E1E6518-5E2E-4B4D-8A75-3F23F0CC4FF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CEDB0C-95C1-EE44-9E90-EAF2EA27AF5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06E298-D848-9642-A690-D64DE4D2BB80}"/>
              </a:ext>
            </a:extLst>
          </p:cNvPr>
          <p:cNvSpPr>
            <a:spLocks noGrp="1"/>
          </p:cNvSpPr>
          <p:nvPr>
            <p:ph type="dt" idx="15"/>
          </p:nvPr>
        </p:nvSpPr>
        <p:spPr/>
        <p:txBody>
          <a:bodyPr/>
          <a:lstStyle/>
          <a:p>
            <a:r>
              <a:rPr lang="en-GB"/>
              <a:t>May 2019</a:t>
            </a:r>
            <a:endParaRPr lang="en-GB" dirty="0"/>
          </a:p>
        </p:txBody>
      </p:sp>
    </p:spTree>
    <p:extLst>
      <p:ext uri="{BB962C8B-B14F-4D97-AF65-F5344CB8AC3E}">
        <p14:creationId xmlns:p14="http://schemas.microsoft.com/office/powerpoint/2010/main" val="1975658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GA, USA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May 12-17,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
        <p:nvSpPr>
          <p:cNvPr id="7" name="Textfeld 6"/>
          <p:cNvSpPr txBox="1"/>
          <p:nvPr/>
        </p:nvSpPr>
        <p:spPr>
          <a:xfrm rot="20107319">
            <a:off x="401988" y="1874361"/>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a:buChar char="•"/>
            </a:pPr>
            <a:r>
              <a:rPr lang="en-US" dirty="0"/>
              <a:t>Add to Use Case Document</a:t>
            </a:r>
          </a:p>
          <a:p>
            <a:pPr>
              <a:buFont typeface="Arial"/>
              <a:buChar char="•"/>
            </a:pPr>
            <a:endParaRPr lang="en-US" dirty="0"/>
          </a:p>
          <a:p>
            <a:pPr>
              <a:buFont typeface="Arial"/>
              <a:buChar char="•"/>
            </a:pPr>
            <a:r>
              <a:rPr lang="en-US" dirty="0"/>
              <a:t>Add to Functional Requirements Document</a:t>
            </a:r>
          </a:p>
          <a:p>
            <a:pPr>
              <a:buFont typeface="Arial"/>
              <a:buChar char="•"/>
            </a:pPr>
            <a:endParaRPr lang="en-US" dirty="0"/>
          </a:p>
          <a:p>
            <a:pPr>
              <a:buFont typeface="Arial"/>
              <a:buChar char="•"/>
            </a:pPr>
            <a:r>
              <a:rPr lang="en-US" dirty="0"/>
              <a:t>Initial discussion of technical submissions</a:t>
            </a:r>
          </a:p>
          <a:p>
            <a:pPr>
              <a:buFont typeface="Arial"/>
              <a:buChar char="•"/>
            </a:pPr>
            <a:endParaRPr lang="en-US" dirty="0"/>
          </a:p>
          <a:p>
            <a:pPr>
              <a:buFont typeface="Arial"/>
              <a:buChar char="•"/>
            </a:pPr>
            <a:r>
              <a:rPr lang="en-US" dirty="0"/>
              <a:t>Seek for a Technical Editor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12</TotalTime>
  <Words>1698</Words>
  <Application>Microsoft Macintosh PowerPoint</Application>
  <PresentationFormat>On-screen Show (4:3)</PresentationFormat>
  <Paragraphs>325</Paragraphs>
  <Slides>38</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Call for Technical Editor</vt:lpstr>
      <vt:lpstr>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Marc Emmelmann</dc:creator>
  <cp:keywords/>
  <dc:description/>
  <cp:lastModifiedBy>Marc Emmelmann</cp:lastModifiedBy>
  <cp:revision>3</cp:revision>
  <cp:lastPrinted>1601-01-01T00:00:00Z</cp:lastPrinted>
  <dcterms:created xsi:type="dcterms:W3CDTF">2019-05-12T00:33:45Z</dcterms:created>
  <dcterms:modified xsi:type="dcterms:W3CDTF">2019-05-12T15:10:47Z</dcterms:modified>
  <cp:category/>
</cp:coreProperties>
</file>